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539" r:id="rId5"/>
    <p:sldId id="547" r:id="rId6"/>
    <p:sldId id="257" r:id="rId7"/>
    <p:sldId id="561" r:id="rId8"/>
    <p:sldId id="562" r:id="rId9"/>
    <p:sldId id="563" r:id="rId10"/>
    <p:sldId id="568" r:id="rId11"/>
    <p:sldId id="571" r:id="rId12"/>
    <p:sldId id="573" r:id="rId13"/>
    <p:sldId id="576" r:id="rId14"/>
    <p:sldId id="575" r:id="rId15"/>
    <p:sldId id="574" r:id="rId16"/>
    <p:sldId id="580" r:id="rId17"/>
    <p:sldId id="564" r:id="rId18"/>
    <p:sldId id="577" r:id="rId19"/>
    <p:sldId id="566" r:id="rId20"/>
    <p:sldId id="557" r:id="rId21"/>
    <p:sldId id="583" r:id="rId22"/>
    <p:sldId id="584" r:id="rId23"/>
    <p:sldId id="559" r:id="rId24"/>
    <p:sldId id="581" r:id="rId25"/>
    <p:sldId id="543" r:id="rId26"/>
    <p:sldId id="549" r:id="rId2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77AB"/>
    <a:srgbClr val="FFFFFF"/>
    <a:srgbClr val="FCB73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113" d="100"/>
          <a:sy n="113" d="100"/>
        </p:scale>
        <p:origin x="510" y="114"/>
      </p:cViewPr>
      <p:guideLst/>
    </p:cSldViewPr>
  </p:slideViewPr>
  <p:outlineViewPr>
    <p:cViewPr>
      <p:scale>
        <a:sx n="33" d="100"/>
        <a:sy n="33" d="100"/>
      </p:scale>
      <p:origin x="0" y="-144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2376"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92FDDB8-9CC4-4C8A-83DF-0F91F8EA6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555FA279-CBCE-4F39-B095-B2ABAE6CC4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E07836E-A024-4B4A-9F12-0AC926E1B60C}" type="datetime1">
              <a:rPr lang="fr-FR" smtClean="0"/>
              <a:t>22/10/2023</a:t>
            </a:fld>
            <a:endParaRPr lang="fr-FR" dirty="0"/>
          </a:p>
        </p:txBody>
      </p:sp>
      <p:sp>
        <p:nvSpPr>
          <p:cNvPr id="4" name="Espace réservé du pied de page 3">
            <a:extLst>
              <a:ext uri="{FF2B5EF4-FFF2-40B4-BE49-F238E27FC236}">
                <a16:creationId xmlns:a16="http://schemas.microsoft.com/office/drawing/2014/main" id="{82CC949D-5BAB-4E39-8E0B-64D5D6F377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1A72378C-27B4-40DC-91D7-70C358C820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183824B-BCCD-4CC8-B0D1-87ED5DB3605A}" type="slidenum">
              <a:rPr lang="fr-FR" smtClean="0"/>
              <a:t>‹N°›</a:t>
            </a:fld>
            <a:endParaRPr lang="fr-FR"/>
          </a:p>
        </p:txBody>
      </p:sp>
    </p:spTree>
    <p:extLst>
      <p:ext uri="{BB962C8B-B14F-4D97-AF65-F5344CB8AC3E}">
        <p14:creationId xmlns:p14="http://schemas.microsoft.com/office/powerpoint/2010/main" val="125450736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0T14:44:07.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2,'66'0,"0"-1,112 12,-101-2,109-2,-162-7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0T14:44:25.0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0T14:44:25.3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0T14:44:29.7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1,'1226'0,"-1217"0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B7420-86D6-4307-AD01-18BDD044BA29}" type="datetime1">
              <a:rPr lang="fr-FR" smtClean="0"/>
              <a:pPr/>
              <a:t>22/10/2023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C3B2649-7BD8-4005-A99E-30D13769A8BD}" type="slidenum">
              <a:rPr lang="fr-FR" noProof="0" smtClean="0"/>
              <a:t>‹N°›</a:t>
            </a:fld>
            <a:endParaRPr lang="fr-FR" noProof="0"/>
          </a:p>
        </p:txBody>
      </p:sp>
    </p:spTree>
    <p:extLst>
      <p:ext uri="{BB962C8B-B14F-4D97-AF65-F5344CB8AC3E}">
        <p14:creationId xmlns:p14="http://schemas.microsoft.com/office/powerpoint/2010/main" val="2444811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rtlCol="0"/>
          <a:lstStyle/>
          <a:p>
            <a:pPr rtl="0"/>
            <a:fld id="{303401A8-3220-413E-B964-4A8659985FD3}" type="slidenum">
              <a:rPr lang="fr-FR" smtClean="0"/>
              <a:t>1</a:t>
            </a:fld>
            <a:endParaRPr lang="fr-FR"/>
          </a:p>
        </p:txBody>
      </p:sp>
    </p:spTree>
    <p:extLst>
      <p:ext uri="{BB962C8B-B14F-4D97-AF65-F5344CB8AC3E}">
        <p14:creationId xmlns:p14="http://schemas.microsoft.com/office/powerpoint/2010/main" val="37241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C3B2649-7BD8-4005-A99E-30D13769A8BD}" type="slidenum">
              <a:rPr lang="fr-FR" smtClean="0"/>
              <a:t>2</a:t>
            </a:fld>
            <a:endParaRPr lang="fr-FR"/>
          </a:p>
        </p:txBody>
      </p:sp>
    </p:spTree>
    <p:extLst>
      <p:ext uri="{BB962C8B-B14F-4D97-AF65-F5344CB8AC3E}">
        <p14:creationId xmlns:p14="http://schemas.microsoft.com/office/powerpoint/2010/main" val="163815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C3B2649-7BD8-4005-A99E-30D13769A8BD}" type="slidenum">
              <a:rPr lang="fr-FR" smtClean="0"/>
              <a:t>3</a:t>
            </a:fld>
            <a:endParaRPr lang="fr-FR"/>
          </a:p>
        </p:txBody>
      </p:sp>
    </p:spTree>
    <p:extLst>
      <p:ext uri="{BB962C8B-B14F-4D97-AF65-F5344CB8AC3E}">
        <p14:creationId xmlns:p14="http://schemas.microsoft.com/office/powerpoint/2010/main" val="1307426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4C3B2649-7BD8-4005-A99E-30D13769A8BD}" type="slidenum">
              <a:rPr lang="fr-FR" smtClean="0"/>
              <a:t>4</a:t>
            </a:fld>
            <a:endParaRPr lang="fr-FR"/>
          </a:p>
        </p:txBody>
      </p:sp>
    </p:spTree>
    <p:extLst>
      <p:ext uri="{BB962C8B-B14F-4D97-AF65-F5344CB8AC3E}">
        <p14:creationId xmlns:p14="http://schemas.microsoft.com/office/powerpoint/2010/main" val="300305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4C3B2649-7BD8-4005-A99E-30D13769A8BD}" type="slidenum">
              <a:rPr lang="fr-FR" smtClean="0"/>
              <a:t>5</a:t>
            </a:fld>
            <a:endParaRPr lang="fr-FR"/>
          </a:p>
        </p:txBody>
      </p:sp>
    </p:spTree>
    <p:extLst>
      <p:ext uri="{BB962C8B-B14F-4D97-AF65-F5344CB8AC3E}">
        <p14:creationId xmlns:p14="http://schemas.microsoft.com/office/powerpoint/2010/main" val="175341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4C3B2649-7BD8-4005-A99E-30D13769A8BD}" type="slidenum">
              <a:rPr lang="fr-FR" smtClean="0"/>
              <a:t>6</a:t>
            </a:fld>
            <a:endParaRPr lang="fr-FR"/>
          </a:p>
        </p:txBody>
      </p:sp>
    </p:spTree>
    <p:extLst>
      <p:ext uri="{BB962C8B-B14F-4D97-AF65-F5344CB8AC3E}">
        <p14:creationId xmlns:p14="http://schemas.microsoft.com/office/powerpoint/2010/main" val="667685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4C3B2649-7BD8-4005-A99E-30D13769A8BD}" type="slidenum">
              <a:rPr lang="fr-FR" smtClean="0"/>
              <a:t>20</a:t>
            </a:fld>
            <a:endParaRPr lang="fr-FR"/>
          </a:p>
        </p:txBody>
      </p:sp>
    </p:spTree>
    <p:extLst>
      <p:ext uri="{BB962C8B-B14F-4D97-AF65-F5344CB8AC3E}">
        <p14:creationId xmlns:p14="http://schemas.microsoft.com/office/powerpoint/2010/main" val="972218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C3B2649-7BD8-4005-A99E-30D13769A8BD}" type="slidenum">
              <a:rPr lang="fr-FR" smtClean="0"/>
              <a:t>22</a:t>
            </a:fld>
            <a:endParaRPr lang="fr-FR"/>
          </a:p>
        </p:txBody>
      </p:sp>
    </p:spTree>
    <p:extLst>
      <p:ext uri="{BB962C8B-B14F-4D97-AF65-F5344CB8AC3E}">
        <p14:creationId xmlns:p14="http://schemas.microsoft.com/office/powerpoint/2010/main" val="262883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4C3B2649-7BD8-4005-A99E-30D13769A8BD}" type="slidenum">
              <a:rPr lang="fr-FR" smtClean="0"/>
              <a:t>23</a:t>
            </a:fld>
            <a:endParaRPr lang="fr-FR"/>
          </a:p>
        </p:txBody>
      </p:sp>
    </p:spTree>
    <p:extLst>
      <p:ext uri="{BB962C8B-B14F-4D97-AF65-F5344CB8AC3E}">
        <p14:creationId xmlns:p14="http://schemas.microsoft.com/office/powerpoint/2010/main" val="16176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1A4182-6276-41ED-8EAF-0C6A4D8FF0A8}"/>
              </a:ext>
              <a:ext uri="{C183D7F6-B498-43B3-948B-1728B52AA6E4}">
                <adec:decorative xmlns:adec="http://schemas.microsoft.com/office/drawing/2017/decorative" val="1"/>
              </a:ext>
            </a:extLst>
          </p:cNvPr>
          <p:cNvSpPr/>
          <p:nvPr userDrawn="1"/>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useBgFill="1">
        <p:nvSpPr>
          <p:cNvPr id="7" name="Rectangle 6">
            <a:extLst>
              <a:ext uri="{FF2B5EF4-FFF2-40B4-BE49-F238E27FC236}">
                <a16:creationId xmlns:a16="http://schemas.microsoft.com/office/drawing/2014/main" id="{EF4B644F-A23D-409C-9540-B41AC18DB546}"/>
              </a:ext>
              <a:ext uri="{C183D7F6-B498-43B3-948B-1728B52AA6E4}">
                <adec:decorative xmlns:adec="http://schemas.microsoft.com/office/drawing/2017/decorative" val="1"/>
              </a:ext>
            </a:extLst>
          </p:cNvPr>
          <p:cNvSpPr/>
          <p:nvPr userDrawn="1"/>
        </p:nvSpPr>
        <p:spPr>
          <a:xfrm>
            <a:off x="0" y="0"/>
            <a:ext cx="5334003" cy="617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Titre 18">
            <a:extLst>
              <a:ext uri="{FF2B5EF4-FFF2-40B4-BE49-F238E27FC236}">
                <a16:creationId xmlns:a16="http://schemas.microsoft.com/office/drawing/2014/main" id="{580AE1ED-3577-4808-86BF-CCD12234928D}"/>
              </a:ext>
            </a:extLst>
          </p:cNvPr>
          <p:cNvSpPr>
            <a:spLocks noGrp="1"/>
          </p:cNvSpPr>
          <p:nvPr>
            <p:ph type="ctrTitle" hasCustomPrompt="1"/>
          </p:nvPr>
        </p:nvSpPr>
        <p:spPr>
          <a:xfrm>
            <a:off x="762000" y="839336"/>
            <a:ext cx="4123899" cy="3475513"/>
          </a:xfrm>
        </p:spPr>
        <p:txBody>
          <a:bodyPr rtlCol="0" anchor="ctr">
            <a:normAutofit/>
          </a:bodyPr>
          <a:lstStyle>
            <a:lvl1pPr>
              <a:defRPr sz="5200"/>
            </a:lvl1pPr>
          </a:lstStyle>
          <a:p>
            <a:pPr algn="l" rtl="0"/>
            <a:r>
              <a:rPr lang="fr-FR" sz="4800" noProof="0"/>
              <a:t>Cliquez pour ajouter un titre</a:t>
            </a:r>
          </a:p>
        </p:txBody>
      </p:sp>
      <p:sp>
        <p:nvSpPr>
          <p:cNvPr id="9" name="Sous-titre 19">
            <a:extLst>
              <a:ext uri="{FF2B5EF4-FFF2-40B4-BE49-F238E27FC236}">
                <a16:creationId xmlns:a16="http://schemas.microsoft.com/office/drawing/2014/main" id="{E8F46CAD-D4FF-4BBC-937E-CBBD034A180B}"/>
              </a:ext>
            </a:extLst>
          </p:cNvPr>
          <p:cNvSpPr>
            <a:spLocks noGrp="1"/>
          </p:cNvSpPr>
          <p:nvPr>
            <p:ph type="subTitle" idx="1" hasCustomPrompt="1"/>
          </p:nvPr>
        </p:nvSpPr>
        <p:spPr>
          <a:xfrm>
            <a:off x="762000" y="4570807"/>
            <a:ext cx="4123899" cy="1524000"/>
          </a:xfrm>
        </p:spPr>
        <p:txBody>
          <a:bodyPr rtlCol="0"/>
          <a:lstStyle>
            <a:lvl1pPr marL="0" indent="0">
              <a:buNone/>
              <a:defRPr/>
            </a:lvl1pPr>
          </a:lstStyle>
          <a:p>
            <a:pPr algn="l" rtl="0"/>
            <a:r>
              <a:rPr lang="fr-FR" noProof="0"/>
              <a:t>Cliquez pour ajouter un sous-titre</a:t>
            </a:r>
          </a:p>
        </p:txBody>
      </p:sp>
      <p:sp>
        <p:nvSpPr>
          <p:cNvPr id="15" name="Espace réservé d’image 14">
            <a:extLst>
              <a:ext uri="{FF2B5EF4-FFF2-40B4-BE49-F238E27FC236}">
                <a16:creationId xmlns:a16="http://schemas.microsoft.com/office/drawing/2014/main" id="{A2750E7C-D01B-4533-A0B8-2E7EF2B168DC}"/>
              </a:ext>
            </a:extLst>
          </p:cNvPr>
          <p:cNvSpPr>
            <a:spLocks noGrp="1"/>
          </p:cNvSpPr>
          <p:nvPr>
            <p:ph type="pic" sz="quarter" idx="13"/>
          </p:nvPr>
        </p:nvSpPr>
        <p:spPr>
          <a:xfrm>
            <a:off x="5330952" y="754711"/>
            <a:ext cx="6099048" cy="5340096"/>
          </a:xfrm>
          <a:solidFill>
            <a:schemeClr val="accent6"/>
          </a:solidFill>
        </p:spPr>
        <p:txBody>
          <a:bodyPr rtlCol="0"/>
          <a:lstStyle/>
          <a:p>
            <a:pPr rtl="0"/>
            <a:r>
              <a:rPr lang="fr-FR" noProof="0"/>
              <a:t>Cliquez sur l'icône pour ajouter une image</a:t>
            </a:r>
          </a:p>
        </p:txBody>
      </p:sp>
    </p:spTree>
    <p:extLst>
      <p:ext uri="{BB962C8B-B14F-4D97-AF65-F5344CB8AC3E}">
        <p14:creationId xmlns:p14="http://schemas.microsoft.com/office/powerpoint/2010/main" val="200081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 3 colonnes">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D9D22302-83E3-4E22-93DF-1E5D463B64C3}"/>
              </a:ext>
            </a:extLst>
          </p:cNvPr>
          <p:cNvSpPr>
            <a:spLocks noGrp="1"/>
          </p:cNvSpPr>
          <p:nvPr>
            <p:ph type="title"/>
          </p:nvPr>
        </p:nvSpPr>
        <p:spPr>
          <a:xfrm>
            <a:off x="1517904" y="1517904"/>
            <a:ext cx="9144000" cy="786384"/>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EE90CDE0-3FEB-42A0-8BCC-7DADE7D4A621}"/>
              </a:ext>
            </a:extLst>
          </p:cNvPr>
          <p:cNvSpPr>
            <a:spLocks noGrp="1"/>
          </p:cNvSpPr>
          <p:nvPr>
            <p:ph type="body" idx="1" hasCustomPrompt="1"/>
          </p:nvPr>
        </p:nvSpPr>
        <p:spPr>
          <a:xfrm>
            <a:off x="1517905" y="2697480"/>
            <a:ext cx="2971800" cy="606026"/>
          </a:xfrm>
        </p:spPr>
        <p:txBody>
          <a:bodyPr rtlCol="0"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3B778B8B-E9A3-44BE-85A6-3E316659A9B4}"/>
              </a:ext>
            </a:extLst>
          </p:cNvPr>
          <p:cNvSpPr>
            <a:spLocks noGrp="1"/>
          </p:cNvSpPr>
          <p:nvPr>
            <p:ph sz="half" idx="2" hasCustomPrompt="1"/>
          </p:nvPr>
        </p:nvSpPr>
        <p:spPr>
          <a:xfrm>
            <a:off x="1517904" y="3401568"/>
            <a:ext cx="2971800" cy="2449645"/>
          </a:xfrm>
        </p:spPr>
        <p:txBody>
          <a:bodyPr rtlCol="0">
            <a:normAutofit/>
          </a:bodyPr>
          <a:lstStyle>
            <a:lvl1pPr>
              <a:defRPr sz="1200"/>
            </a:lvl1pPr>
            <a:lvl2pPr>
              <a:defRPr sz="1200"/>
            </a:lvl2pPr>
            <a:lvl3pPr>
              <a:defRPr sz="1200"/>
            </a:lvl3pPr>
            <a:lvl4pPr>
              <a:defRPr sz="1200"/>
            </a:lvl4pPr>
            <a:lvl5pPr>
              <a:defRPr sz="12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a:extLst>
              <a:ext uri="{FF2B5EF4-FFF2-40B4-BE49-F238E27FC236}">
                <a16:creationId xmlns:a16="http://schemas.microsoft.com/office/drawing/2014/main" id="{D13F3BC3-6D4F-4A91-9397-DEB976DF5B59}"/>
              </a:ext>
            </a:extLst>
          </p:cNvPr>
          <p:cNvSpPr>
            <a:spLocks noGrp="1"/>
          </p:cNvSpPr>
          <p:nvPr>
            <p:ph type="body" sz="quarter" idx="13" hasCustomPrompt="1"/>
          </p:nvPr>
        </p:nvSpPr>
        <p:spPr>
          <a:xfrm>
            <a:off x="4622292" y="2697480"/>
            <a:ext cx="2971800" cy="606026"/>
          </a:xfrm>
        </p:spPr>
        <p:txBody>
          <a:bodyPr rtlCol="0" anchor="b"/>
          <a:lstStyle>
            <a:lvl1pPr marL="0" indent="0" rtl="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5">
            <a:extLst>
              <a:ext uri="{FF2B5EF4-FFF2-40B4-BE49-F238E27FC236}">
                <a16:creationId xmlns:a16="http://schemas.microsoft.com/office/drawing/2014/main" id="{A336BAA8-288D-4A65-AF12-E44ED08AF83A}"/>
              </a:ext>
            </a:extLst>
          </p:cNvPr>
          <p:cNvSpPr>
            <a:spLocks noGrp="1"/>
          </p:cNvSpPr>
          <p:nvPr>
            <p:ph sz="quarter" idx="14" hasCustomPrompt="1"/>
          </p:nvPr>
        </p:nvSpPr>
        <p:spPr>
          <a:xfrm>
            <a:off x="4622292" y="3401568"/>
            <a:ext cx="2971800" cy="2449645"/>
          </a:xfrm>
        </p:spPr>
        <p:txBody>
          <a:bodyPr rtlCol="0">
            <a:normAutofit/>
          </a:bodyPr>
          <a:lstStyle>
            <a:lvl1pPr>
              <a:defRPr sz="1200"/>
            </a:lvl1pPr>
            <a:lvl2pPr>
              <a:defRPr sz="1200"/>
            </a:lvl2pPr>
            <a:lvl3pPr>
              <a:defRPr sz="1200"/>
            </a:lvl3pPr>
            <a:lvl4pPr>
              <a:defRPr sz="1200"/>
            </a:lvl4pPr>
            <a:lvl5pPr>
              <a:defRPr sz="12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60BF1BCA-A435-4779-A6FE-15207141F519}"/>
              </a:ext>
            </a:extLst>
          </p:cNvPr>
          <p:cNvSpPr>
            <a:spLocks noGrp="1"/>
          </p:cNvSpPr>
          <p:nvPr>
            <p:ph type="body" sz="quarter" idx="3" hasCustomPrompt="1"/>
          </p:nvPr>
        </p:nvSpPr>
        <p:spPr>
          <a:xfrm>
            <a:off x="7698867" y="2697480"/>
            <a:ext cx="2971800" cy="606026"/>
          </a:xfrm>
        </p:spPr>
        <p:txBody>
          <a:bodyPr rtlCol="0" anchor="b"/>
          <a:lstStyle>
            <a:lvl1pPr marL="0" indent="0" rtl="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249B1923-9749-49E3-88FA-75C326E6719A}"/>
              </a:ext>
            </a:extLst>
          </p:cNvPr>
          <p:cNvSpPr>
            <a:spLocks noGrp="1"/>
          </p:cNvSpPr>
          <p:nvPr>
            <p:ph sz="quarter" idx="4" hasCustomPrompt="1"/>
          </p:nvPr>
        </p:nvSpPr>
        <p:spPr>
          <a:xfrm>
            <a:off x="7698867" y="3401568"/>
            <a:ext cx="2971800" cy="2449645"/>
          </a:xfrm>
        </p:spPr>
        <p:txBody>
          <a:bodyPr rtlCol="0">
            <a:normAutofit/>
          </a:bodyPr>
          <a:lstStyle>
            <a:lvl1pPr>
              <a:defRPr sz="1200"/>
            </a:lvl1pPr>
            <a:lvl2pPr>
              <a:defRPr sz="1200"/>
            </a:lvl2pPr>
            <a:lvl3pPr>
              <a:defRPr sz="1200"/>
            </a:lvl3pPr>
            <a:lvl4pPr>
              <a:defRPr sz="1200"/>
            </a:lvl4pPr>
            <a:lvl5pPr>
              <a:defRPr sz="12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numéro de diapositive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rtlCol="0"/>
          <a:lstStyle/>
          <a:p>
            <a:pPr rtl="0"/>
            <a:fld id="{CB1E4CB7-CB13-4810-BF18-BE31AFC64F93}" type="slidenum">
              <a:rPr lang="fr-FR" noProof="0" smtClean="0"/>
              <a:t>‹N°›</a:t>
            </a:fld>
            <a:endParaRPr lang="fr-FR" noProof="0"/>
          </a:p>
        </p:txBody>
      </p:sp>
    </p:spTree>
    <p:extLst>
      <p:ext uri="{BB962C8B-B14F-4D97-AF65-F5344CB8AC3E}">
        <p14:creationId xmlns:p14="http://schemas.microsoft.com/office/powerpoint/2010/main" val="324272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ésumé">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5388F8-94ED-41CA-A4EE-E0FA1CAC03B2}"/>
              </a:ext>
              <a:ext uri="{C183D7F6-B498-43B3-948B-1728B52AA6E4}">
                <adec:decorative xmlns:adec="http://schemas.microsoft.com/office/drawing/2017/decorative" val="1"/>
              </a:ext>
            </a:extLst>
          </p:cNvPr>
          <p:cNvSpPr/>
          <p:nvPr userDrawn="1"/>
        </p:nvSpPr>
        <p:spPr>
          <a:xfrm>
            <a:off x="0" y="-1"/>
            <a:ext cx="12192000" cy="609905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useBgFill="1">
        <p:nvSpPr>
          <p:cNvPr id="6" name="Rectangle 5">
            <a:extLst>
              <a:ext uri="{FF2B5EF4-FFF2-40B4-BE49-F238E27FC236}">
                <a16:creationId xmlns:a16="http://schemas.microsoft.com/office/drawing/2014/main" id="{62753702-3230-4BA6-A3F8-5783540BC1F6}"/>
              </a:ext>
              <a:ext uri="{C183D7F6-B498-43B3-948B-1728B52AA6E4}">
                <adec:decorative xmlns:adec="http://schemas.microsoft.com/office/drawing/2017/decorative" val="1"/>
              </a:ext>
            </a:extLst>
          </p:cNvPr>
          <p:cNvSpPr/>
          <p:nvPr userDrawn="1"/>
        </p:nvSpPr>
        <p:spPr>
          <a:xfrm>
            <a:off x="762000" y="758951"/>
            <a:ext cx="10668000" cy="555041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Titre 12">
            <a:extLst>
              <a:ext uri="{FF2B5EF4-FFF2-40B4-BE49-F238E27FC236}">
                <a16:creationId xmlns:a16="http://schemas.microsoft.com/office/drawing/2014/main" id="{22B9C48D-0714-4941-A2BB-36340F697D5E}"/>
              </a:ext>
            </a:extLst>
          </p:cNvPr>
          <p:cNvSpPr>
            <a:spLocks noGrp="1"/>
          </p:cNvSpPr>
          <p:nvPr>
            <p:ph type="title"/>
          </p:nvPr>
        </p:nvSpPr>
        <p:spPr>
          <a:xfrm>
            <a:off x="5411874" y="1517903"/>
            <a:ext cx="5250030" cy="1345115"/>
          </a:xfrm>
        </p:spPr>
        <p:txBody>
          <a:bodyPr rtlCol="0"/>
          <a:lstStyle/>
          <a:p>
            <a:pPr rtl="0"/>
            <a:r>
              <a:rPr lang="fr-FR" noProof="0"/>
              <a:t>Modifiez le style du titre</a:t>
            </a:r>
          </a:p>
        </p:txBody>
      </p:sp>
      <p:sp>
        <p:nvSpPr>
          <p:cNvPr id="14" name="Espace réservé d’image 13">
            <a:extLst>
              <a:ext uri="{FF2B5EF4-FFF2-40B4-BE49-F238E27FC236}">
                <a16:creationId xmlns:a16="http://schemas.microsoft.com/office/drawing/2014/main" id="{3A478133-AD69-45A3-8FE5-EBD28FD2FACB}"/>
              </a:ext>
            </a:extLst>
          </p:cNvPr>
          <p:cNvSpPr>
            <a:spLocks noGrp="1"/>
          </p:cNvSpPr>
          <p:nvPr>
            <p:ph type="pic" sz="quarter" idx="13"/>
          </p:nvPr>
        </p:nvSpPr>
        <p:spPr>
          <a:xfrm>
            <a:off x="758952" y="758952"/>
            <a:ext cx="1947672" cy="2670048"/>
          </a:xfrm>
          <a:solidFill>
            <a:schemeClr val="accent6"/>
          </a:solidFill>
        </p:spPr>
        <p:txBody>
          <a:bodyPr rtlCol="0"/>
          <a:lstStyle/>
          <a:p>
            <a:pPr rtl="0"/>
            <a:r>
              <a:rPr lang="fr-FR" noProof="0"/>
              <a:t>Cliquez sur l'icône pour ajouter une image</a:t>
            </a:r>
          </a:p>
        </p:txBody>
      </p:sp>
      <p:sp>
        <p:nvSpPr>
          <p:cNvPr id="16" name="Espace réservé d’image 13">
            <a:extLst>
              <a:ext uri="{FF2B5EF4-FFF2-40B4-BE49-F238E27FC236}">
                <a16:creationId xmlns:a16="http://schemas.microsoft.com/office/drawing/2014/main" id="{F2E72FA7-6D23-4F38-9A7B-A0EB41E53416}"/>
              </a:ext>
            </a:extLst>
          </p:cNvPr>
          <p:cNvSpPr>
            <a:spLocks noGrp="1"/>
          </p:cNvSpPr>
          <p:nvPr>
            <p:ph type="pic" sz="quarter" idx="15"/>
          </p:nvPr>
        </p:nvSpPr>
        <p:spPr>
          <a:xfrm>
            <a:off x="758952" y="3424237"/>
            <a:ext cx="1947672" cy="2679192"/>
          </a:xfrm>
          <a:solidFill>
            <a:schemeClr val="accent6"/>
          </a:solidFill>
        </p:spPr>
        <p:txBody>
          <a:bodyPr rtlCol="0"/>
          <a:lstStyle/>
          <a:p>
            <a:pPr rtl="0"/>
            <a:r>
              <a:rPr lang="fr-FR" noProof="0"/>
              <a:t>Cliquez sur l'icône pour ajouter une image</a:t>
            </a:r>
          </a:p>
        </p:txBody>
      </p:sp>
      <p:sp>
        <p:nvSpPr>
          <p:cNvPr id="15" name="Espace réservé d’image 13">
            <a:extLst>
              <a:ext uri="{FF2B5EF4-FFF2-40B4-BE49-F238E27FC236}">
                <a16:creationId xmlns:a16="http://schemas.microsoft.com/office/drawing/2014/main" id="{27DAE17D-48FA-4EE7-9630-D65727343897}"/>
              </a:ext>
            </a:extLst>
          </p:cNvPr>
          <p:cNvSpPr>
            <a:spLocks noGrp="1"/>
          </p:cNvSpPr>
          <p:nvPr>
            <p:ph type="pic" sz="quarter" idx="14"/>
          </p:nvPr>
        </p:nvSpPr>
        <p:spPr>
          <a:xfrm>
            <a:off x="2706624" y="758952"/>
            <a:ext cx="1947672" cy="2670048"/>
          </a:xfrm>
          <a:solidFill>
            <a:schemeClr val="accent6"/>
          </a:solidFill>
        </p:spPr>
        <p:txBody>
          <a:bodyPr rtlCol="0"/>
          <a:lstStyle/>
          <a:p>
            <a:pPr rtl="0"/>
            <a:r>
              <a:rPr lang="fr-FR" noProof="0"/>
              <a:t>Cliquez sur l'icône pour ajouter une image</a:t>
            </a:r>
          </a:p>
        </p:txBody>
      </p:sp>
      <p:sp>
        <p:nvSpPr>
          <p:cNvPr id="17" name="Espace réservé d’image 13">
            <a:extLst>
              <a:ext uri="{FF2B5EF4-FFF2-40B4-BE49-F238E27FC236}">
                <a16:creationId xmlns:a16="http://schemas.microsoft.com/office/drawing/2014/main" id="{093DB7BE-4947-4B5D-B8E4-59505E49A06A}"/>
              </a:ext>
            </a:extLst>
          </p:cNvPr>
          <p:cNvSpPr>
            <a:spLocks noGrp="1"/>
          </p:cNvSpPr>
          <p:nvPr>
            <p:ph type="pic" sz="quarter" idx="16"/>
          </p:nvPr>
        </p:nvSpPr>
        <p:spPr>
          <a:xfrm>
            <a:off x="2706624" y="3424237"/>
            <a:ext cx="1947672" cy="2679192"/>
          </a:xfrm>
          <a:solidFill>
            <a:schemeClr val="accent6"/>
          </a:solidFill>
        </p:spPr>
        <p:txBody>
          <a:bodyPr rtlCol="0"/>
          <a:lstStyle/>
          <a:p>
            <a:pPr rtl="0"/>
            <a:r>
              <a:rPr lang="fr-FR" noProof="0"/>
              <a:t>Cliquez sur l'icône pour ajouter une image</a:t>
            </a:r>
          </a:p>
        </p:txBody>
      </p:sp>
      <p:sp>
        <p:nvSpPr>
          <p:cNvPr id="12" name="Espace réservé du contenu 13">
            <a:extLst>
              <a:ext uri="{FF2B5EF4-FFF2-40B4-BE49-F238E27FC236}">
                <a16:creationId xmlns:a16="http://schemas.microsoft.com/office/drawing/2014/main" id="{D0C77CEA-908E-4A02-B347-F376CEC25E57}"/>
              </a:ext>
            </a:extLst>
          </p:cNvPr>
          <p:cNvSpPr>
            <a:spLocks noGrp="1"/>
          </p:cNvSpPr>
          <p:nvPr>
            <p:ph idx="1"/>
          </p:nvPr>
        </p:nvSpPr>
        <p:spPr>
          <a:xfrm>
            <a:off x="5411874" y="2970222"/>
            <a:ext cx="5250030" cy="3128826"/>
          </a:xfrm>
        </p:spPr>
        <p:txBody>
          <a:bodyPr rtlCol="0">
            <a:normAutofit/>
          </a:bodyPr>
          <a:lstStyle>
            <a:lvl1pPr marL="0" indent="0">
              <a:lnSpc>
                <a:spcPct val="100000"/>
              </a:lnSpc>
              <a:spcBef>
                <a:spcPts val="0"/>
              </a:spcBef>
              <a:buNone/>
              <a:defRPr sz="2200"/>
            </a:lvl1pPr>
          </a:lstStyle>
          <a:p>
            <a:pPr lvl="0" rtl="0"/>
            <a:r>
              <a:rPr lang="fr-FR" noProof="0"/>
              <a:t>Cliquez pour modifier les styles du texte du masque</a:t>
            </a:r>
          </a:p>
        </p:txBody>
      </p:sp>
      <p:sp>
        <p:nvSpPr>
          <p:cNvPr id="4" name="Espace réservé du numéro de diapositive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rtlCol="0"/>
          <a:lstStyle/>
          <a:p>
            <a:pPr rtl="0"/>
            <a:fld id="{CB1E4CB7-CB13-4810-BF18-BE31AFC64F93}" type="slidenum">
              <a:rPr lang="fr-FR" noProof="0" smtClean="0"/>
              <a:t>‹N°›</a:t>
            </a:fld>
            <a:endParaRPr lang="fr-FR" noProof="0"/>
          </a:p>
        </p:txBody>
      </p:sp>
    </p:spTree>
    <p:extLst>
      <p:ext uri="{BB962C8B-B14F-4D97-AF65-F5344CB8AC3E}">
        <p14:creationId xmlns:p14="http://schemas.microsoft.com/office/powerpoint/2010/main" val="23013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E3A68D8-CB71-4A41-B029-626BD6912875}"/>
              </a:ext>
              <a:ext uri="{C183D7F6-B498-43B3-948B-1728B52AA6E4}">
                <adec:decorative xmlns:adec="http://schemas.microsoft.com/office/drawing/2017/decorative" val="1"/>
              </a:ext>
            </a:extLst>
          </p:cNvPr>
          <p:cNvSpPr/>
          <p:nvPr userDrawn="1"/>
        </p:nvSpPr>
        <p:spPr>
          <a:xfrm>
            <a:off x="-1" y="-9524"/>
            <a:ext cx="12192000" cy="6105524"/>
          </a:xfrm>
          <a:prstGeom prst="rect">
            <a:avLst/>
          </a:prstGeom>
          <a:gradFill flip="none" rotWithShape="1">
            <a:gsLst>
              <a:gs pos="10000">
                <a:schemeClr val="accent5"/>
              </a:gs>
              <a:gs pos="90000">
                <a:schemeClr val="accent1"/>
              </a:gs>
              <a:gs pos="70000">
                <a:schemeClr val="accent2"/>
              </a:gs>
              <a:gs pos="30000">
                <a:schemeClr val="accent4"/>
              </a:gs>
              <a:gs pos="50000">
                <a:srgbClr val="FCEA37"/>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useBgFill="1">
        <p:nvSpPr>
          <p:cNvPr id="14" name="Forme libre : Forme 13">
            <a:extLst>
              <a:ext uri="{FF2B5EF4-FFF2-40B4-BE49-F238E27FC236}">
                <a16:creationId xmlns:a16="http://schemas.microsoft.com/office/drawing/2014/main" id="{9ECFC55D-2CEE-47A4-9ACA-D6C78D236982}"/>
              </a:ext>
              <a:ext uri="{C183D7F6-B498-43B3-948B-1728B52AA6E4}">
                <adec:decorative xmlns:adec="http://schemas.microsoft.com/office/drawing/2017/decorative" val="1"/>
              </a:ext>
            </a:extLst>
          </p:cNvPr>
          <p:cNvSpPr/>
          <p:nvPr userDrawn="1"/>
        </p:nvSpPr>
        <p:spPr>
          <a:xfrm>
            <a:off x="-2" y="-9523"/>
            <a:ext cx="11430001" cy="6105523"/>
          </a:xfrm>
          <a:custGeom>
            <a:avLst/>
            <a:gdLst>
              <a:gd name="connsiteX0" fmla="*/ 0 w 11430001"/>
              <a:gd name="connsiteY0" fmla="*/ 0 h 6105523"/>
              <a:gd name="connsiteX1" fmla="*/ 7874003 w 11430001"/>
              <a:gd name="connsiteY1" fmla="*/ 0 h 6105523"/>
              <a:gd name="connsiteX2" fmla="*/ 7874003 w 11430001"/>
              <a:gd name="connsiteY2" fmla="*/ 771522 h 6105523"/>
              <a:gd name="connsiteX3" fmla="*/ 11430001 w 11430001"/>
              <a:gd name="connsiteY3" fmla="*/ 771522 h 6105523"/>
              <a:gd name="connsiteX4" fmla="*/ 11430001 w 11430001"/>
              <a:gd name="connsiteY4" fmla="*/ 6105523 h 6105523"/>
              <a:gd name="connsiteX5" fmla="*/ 7874003 w 11430001"/>
              <a:gd name="connsiteY5" fmla="*/ 6105523 h 6105523"/>
              <a:gd name="connsiteX6" fmla="*/ 5334002 w 11430001"/>
              <a:gd name="connsiteY6" fmla="*/ 6105523 h 6105523"/>
              <a:gd name="connsiteX7" fmla="*/ 0 w 11430001"/>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1" h="6105523">
                <a:moveTo>
                  <a:pt x="0" y="0"/>
                </a:moveTo>
                <a:lnTo>
                  <a:pt x="7874003" y="0"/>
                </a:lnTo>
                <a:lnTo>
                  <a:pt x="7874003" y="771522"/>
                </a:lnTo>
                <a:lnTo>
                  <a:pt x="11430001" y="771522"/>
                </a:lnTo>
                <a:lnTo>
                  <a:pt x="11430001" y="6105523"/>
                </a:lnTo>
                <a:lnTo>
                  <a:pt x="7874003" y="6105523"/>
                </a:lnTo>
                <a:lnTo>
                  <a:pt x="5334002" y="6105523"/>
                </a:lnTo>
                <a:lnTo>
                  <a:pt x="0" y="6105523"/>
                </a:lnTo>
                <a:close/>
              </a:path>
            </a:pathLst>
          </a:custGeom>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5" name="Titre 5">
            <a:extLst>
              <a:ext uri="{FF2B5EF4-FFF2-40B4-BE49-F238E27FC236}">
                <a16:creationId xmlns:a16="http://schemas.microsoft.com/office/drawing/2014/main" id="{00406F9C-B330-46B3-A03C-15F85CD76061}"/>
              </a:ext>
            </a:extLst>
          </p:cNvPr>
          <p:cNvSpPr>
            <a:spLocks noGrp="1"/>
          </p:cNvSpPr>
          <p:nvPr>
            <p:ph type="title"/>
          </p:nvPr>
        </p:nvSpPr>
        <p:spPr>
          <a:xfrm>
            <a:off x="762000" y="3822282"/>
            <a:ext cx="5012266" cy="2273710"/>
          </a:xfrm>
        </p:spPr>
        <p:txBody>
          <a:bodyPr rtlCol="0" anchor="t"/>
          <a:lstStyle>
            <a:lvl1pPr>
              <a:defRPr sz="4200"/>
            </a:lvl1pPr>
          </a:lstStyle>
          <a:p>
            <a:pPr rtl="0"/>
            <a:r>
              <a:rPr lang="fr-FR" noProof="0"/>
              <a:t>Modifiez le style du titre</a:t>
            </a:r>
          </a:p>
        </p:txBody>
      </p:sp>
      <p:sp>
        <p:nvSpPr>
          <p:cNvPr id="21" name="Espace réservé d’image 20">
            <a:extLst>
              <a:ext uri="{FF2B5EF4-FFF2-40B4-BE49-F238E27FC236}">
                <a16:creationId xmlns:a16="http://schemas.microsoft.com/office/drawing/2014/main" id="{34FC9061-555D-4FE2-ABE9-07A195BC022E}"/>
              </a:ext>
            </a:extLst>
          </p:cNvPr>
          <p:cNvSpPr>
            <a:spLocks noGrp="1"/>
          </p:cNvSpPr>
          <p:nvPr>
            <p:ph type="pic" sz="quarter" idx="13"/>
          </p:nvPr>
        </p:nvSpPr>
        <p:spPr>
          <a:xfrm>
            <a:off x="758952" y="761988"/>
            <a:ext cx="3566160" cy="2660904"/>
          </a:xfrm>
          <a:solidFill>
            <a:schemeClr val="accent6"/>
          </a:solidFill>
        </p:spPr>
        <p:txBody>
          <a:bodyPr rtlCol="0"/>
          <a:lstStyle/>
          <a:p>
            <a:pPr rtl="0"/>
            <a:r>
              <a:rPr lang="fr-FR" noProof="0"/>
              <a:t>Cliquez sur l'icône pour ajouter une image</a:t>
            </a:r>
          </a:p>
        </p:txBody>
      </p:sp>
      <p:sp>
        <p:nvSpPr>
          <p:cNvPr id="22" name="Espace réservé d’image 20">
            <a:extLst>
              <a:ext uri="{FF2B5EF4-FFF2-40B4-BE49-F238E27FC236}">
                <a16:creationId xmlns:a16="http://schemas.microsoft.com/office/drawing/2014/main" id="{7C8788B5-2964-4199-A168-84BDEBE3E9A7}"/>
              </a:ext>
            </a:extLst>
          </p:cNvPr>
          <p:cNvSpPr>
            <a:spLocks noGrp="1"/>
          </p:cNvSpPr>
          <p:nvPr>
            <p:ph type="pic" sz="quarter" idx="14"/>
          </p:nvPr>
        </p:nvSpPr>
        <p:spPr>
          <a:xfrm>
            <a:off x="4294632" y="761980"/>
            <a:ext cx="3566160" cy="2660904"/>
          </a:xfrm>
          <a:solidFill>
            <a:schemeClr val="accent6"/>
          </a:solidFill>
        </p:spPr>
        <p:txBody>
          <a:bodyPr rtlCol="0"/>
          <a:lstStyle/>
          <a:p>
            <a:pPr rtl="0"/>
            <a:r>
              <a:rPr lang="fr-FR" noProof="0"/>
              <a:t>Cliquez sur l'icône pour ajouter une image</a:t>
            </a:r>
          </a:p>
        </p:txBody>
      </p:sp>
      <p:sp>
        <p:nvSpPr>
          <p:cNvPr id="23" name="Espace réservé d’image 20">
            <a:extLst>
              <a:ext uri="{FF2B5EF4-FFF2-40B4-BE49-F238E27FC236}">
                <a16:creationId xmlns:a16="http://schemas.microsoft.com/office/drawing/2014/main" id="{D4B5D4A5-C34C-4703-AFB6-DA982B6FF83B}"/>
              </a:ext>
            </a:extLst>
          </p:cNvPr>
          <p:cNvSpPr>
            <a:spLocks noGrp="1"/>
          </p:cNvSpPr>
          <p:nvPr>
            <p:ph type="pic" sz="quarter" idx="15"/>
          </p:nvPr>
        </p:nvSpPr>
        <p:spPr>
          <a:xfrm>
            <a:off x="7859598" y="761980"/>
            <a:ext cx="3566160" cy="2660904"/>
          </a:xfrm>
          <a:solidFill>
            <a:schemeClr val="accent6"/>
          </a:solidFill>
        </p:spPr>
        <p:txBody>
          <a:bodyPr rtlCol="0"/>
          <a:lstStyle/>
          <a:p>
            <a:pPr rtl="0"/>
            <a:r>
              <a:rPr lang="fr-FR" noProof="0"/>
              <a:t>Cliquez sur l'icône pour ajouter une image</a:t>
            </a:r>
          </a:p>
        </p:txBody>
      </p:sp>
      <p:sp>
        <p:nvSpPr>
          <p:cNvPr id="19" name="Espace réservé du contenu 1">
            <a:extLst>
              <a:ext uri="{FF2B5EF4-FFF2-40B4-BE49-F238E27FC236}">
                <a16:creationId xmlns:a16="http://schemas.microsoft.com/office/drawing/2014/main" id="{8CA9663F-19C9-4799-8B97-333815BF6A4F}"/>
              </a:ext>
            </a:extLst>
          </p:cNvPr>
          <p:cNvSpPr>
            <a:spLocks noGrp="1"/>
          </p:cNvSpPr>
          <p:nvPr>
            <p:ph idx="1"/>
          </p:nvPr>
        </p:nvSpPr>
        <p:spPr>
          <a:xfrm>
            <a:off x="6417734" y="3822282"/>
            <a:ext cx="4607484" cy="2273710"/>
          </a:xfrm>
        </p:spPr>
        <p:txBody>
          <a:bodyPr rtlCol="0" anchor="t">
            <a:normAutofit/>
          </a:bodyPr>
          <a:lstStyle>
            <a:lvl1pPr marL="0" indent="0">
              <a:buNone/>
              <a:defRPr/>
            </a:lvl1pPr>
          </a:lstStyle>
          <a:p>
            <a:pPr lvl="0" rtl="0"/>
            <a:r>
              <a:rPr lang="fr-FR" noProof="0"/>
              <a:t>Cliquez pour modifier les styles du texte du masque</a:t>
            </a:r>
          </a:p>
        </p:txBody>
      </p:sp>
      <p:sp>
        <p:nvSpPr>
          <p:cNvPr id="4" name="Espace réservé du numéro de diapositive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rtlCol="0"/>
          <a:lstStyle/>
          <a:p>
            <a:pPr rtl="0"/>
            <a:fld id="{CB1E4CB7-CB13-4810-BF18-BE31AFC64F93}" type="slidenum">
              <a:rPr lang="fr-FR" noProof="0" smtClean="0"/>
              <a:t>‹N°›</a:t>
            </a:fld>
            <a:endParaRPr lang="fr-FR" noProof="0"/>
          </a:p>
        </p:txBody>
      </p:sp>
    </p:spTree>
    <p:extLst>
      <p:ext uri="{BB962C8B-B14F-4D97-AF65-F5344CB8AC3E}">
        <p14:creationId xmlns:p14="http://schemas.microsoft.com/office/powerpoint/2010/main" val="2113379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AC5ABB9-3EAC-446C-B128-CFDB09B2476A}"/>
              </a:ext>
              <a:ext uri="{C183D7F6-B498-43B3-948B-1728B52AA6E4}">
                <adec:decorative xmlns:adec="http://schemas.microsoft.com/office/drawing/2017/decorative" val="1"/>
              </a:ext>
            </a:extLst>
          </p:cNvPr>
          <p:cNvSpPr/>
          <p:nvPr userDrawn="1"/>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Rectangle 5">
            <a:extLst>
              <a:ext uri="{FF2B5EF4-FFF2-40B4-BE49-F238E27FC236}">
                <a16:creationId xmlns:a16="http://schemas.microsoft.com/office/drawing/2014/main" id="{70DED2D7-7BC9-473D-8241-8289B5821CF4}"/>
              </a:ext>
              <a:ext uri="{C183D7F6-B498-43B3-948B-1728B52AA6E4}">
                <adec:decorative xmlns:adec="http://schemas.microsoft.com/office/drawing/2017/decorative" val="1"/>
              </a:ext>
            </a:extLst>
          </p:cNvPr>
          <p:cNvSpPr/>
          <p:nvPr userDrawn="1"/>
        </p:nvSpPr>
        <p:spPr>
          <a:xfrm>
            <a:off x="0" y="0"/>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useBgFill="1">
        <p:nvSpPr>
          <p:cNvPr id="7" name="Rectangle 6">
            <a:extLst>
              <a:ext uri="{FF2B5EF4-FFF2-40B4-BE49-F238E27FC236}">
                <a16:creationId xmlns:a16="http://schemas.microsoft.com/office/drawing/2014/main" id="{19C2616F-4436-4A60-BB08-54EC762C53BE}"/>
              </a:ext>
              <a:ext uri="{C183D7F6-B498-43B3-948B-1728B52AA6E4}">
                <adec:decorative xmlns:adec="http://schemas.microsoft.com/office/drawing/2017/decorative" val="1"/>
              </a:ext>
            </a:extLst>
          </p:cNvPr>
          <p:cNvSpPr/>
          <p:nvPr userDrawn="1"/>
        </p:nvSpPr>
        <p:spPr>
          <a:xfrm>
            <a:off x="0" y="762001"/>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Titre 12">
            <a:extLst>
              <a:ext uri="{FF2B5EF4-FFF2-40B4-BE49-F238E27FC236}">
                <a16:creationId xmlns:a16="http://schemas.microsoft.com/office/drawing/2014/main" id="{D6F9523F-1BD5-4832-8B13-FA0BE3E6F732}"/>
              </a:ext>
            </a:extLst>
          </p:cNvPr>
          <p:cNvSpPr>
            <a:spLocks noGrp="1"/>
          </p:cNvSpPr>
          <p:nvPr>
            <p:ph type="title"/>
          </p:nvPr>
        </p:nvSpPr>
        <p:spPr>
          <a:xfrm>
            <a:off x="5431940" y="1517652"/>
            <a:ext cx="5998059" cy="1344613"/>
          </a:xfrm>
        </p:spPr>
        <p:txBody>
          <a:bodyPr rtlCol="0"/>
          <a:lstStyle/>
          <a:p>
            <a:pPr rtl="0"/>
            <a:r>
              <a:rPr lang="fr-FR" noProof="0"/>
              <a:t>Modifiez le style du titre</a:t>
            </a:r>
          </a:p>
        </p:txBody>
      </p:sp>
      <p:sp>
        <p:nvSpPr>
          <p:cNvPr id="17" name="Espace réservé d’image 16">
            <a:extLst>
              <a:ext uri="{FF2B5EF4-FFF2-40B4-BE49-F238E27FC236}">
                <a16:creationId xmlns:a16="http://schemas.microsoft.com/office/drawing/2014/main" id="{FA83160D-9929-4C5C-B741-192DF7639B60}"/>
              </a:ext>
            </a:extLst>
          </p:cNvPr>
          <p:cNvSpPr>
            <a:spLocks noGrp="1"/>
          </p:cNvSpPr>
          <p:nvPr>
            <p:ph type="pic" sz="quarter" idx="13"/>
          </p:nvPr>
        </p:nvSpPr>
        <p:spPr>
          <a:xfrm>
            <a:off x="768293" y="1517652"/>
            <a:ext cx="1947672" cy="2295144"/>
          </a:xfrm>
          <a:solidFill>
            <a:schemeClr val="accent6"/>
          </a:solidFill>
        </p:spPr>
        <p:txBody>
          <a:bodyPr rtlCol="0"/>
          <a:lstStyle/>
          <a:p>
            <a:pPr rtl="0"/>
            <a:r>
              <a:rPr lang="fr-FR" noProof="0"/>
              <a:t>Cliquez sur l'icône pour ajouter une image</a:t>
            </a:r>
          </a:p>
        </p:txBody>
      </p:sp>
      <p:sp>
        <p:nvSpPr>
          <p:cNvPr id="18" name="Espace réservé d’image 16">
            <a:extLst>
              <a:ext uri="{FF2B5EF4-FFF2-40B4-BE49-F238E27FC236}">
                <a16:creationId xmlns:a16="http://schemas.microsoft.com/office/drawing/2014/main" id="{D97EB8C6-CD91-4F0C-A719-5079DB8D325C}"/>
              </a:ext>
            </a:extLst>
          </p:cNvPr>
          <p:cNvSpPr>
            <a:spLocks noGrp="1"/>
          </p:cNvSpPr>
          <p:nvPr>
            <p:ph type="pic" sz="quarter" idx="14"/>
          </p:nvPr>
        </p:nvSpPr>
        <p:spPr>
          <a:xfrm>
            <a:off x="2715768" y="1517904"/>
            <a:ext cx="1947672" cy="2295144"/>
          </a:xfrm>
          <a:solidFill>
            <a:schemeClr val="accent6"/>
          </a:solidFill>
        </p:spPr>
        <p:txBody>
          <a:bodyPr rtlCol="0"/>
          <a:lstStyle/>
          <a:p>
            <a:pPr rtl="0"/>
            <a:r>
              <a:rPr lang="fr-FR" noProof="0"/>
              <a:t>Cliquez sur l'icône pour ajouter une image</a:t>
            </a:r>
          </a:p>
        </p:txBody>
      </p:sp>
      <p:sp>
        <p:nvSpPr>
          <p:cNvPr id="20" name="Espace réservé d’image 19">
            <a:extLst>
              <a:ext uri="{FF2B5EF4-FFF2-40B4-BE49-F238E27FC236}">
                <a16:creationId xmlns:a16="http://schemas.microsoft.com/office/drawing/2014/main" id="{A7347AC5-7F3A-4E62-AE18-744B6A756E4C}"/>
              </a:ext>
            </a:extLst>
          </p:cNvPr>
          <p:cNvSpPr>
            <a:spLocks noGrp="1"/>
          </p:cNvSpPr>
          <p:nvPr>
            <p:ph type="pic" sz="quarter" idx="15"/>
          </p:nvPr>
        </p:nvSpPr>
        <p:spPr>
          <a:xfrm>
            <a:off x="768096" y="3800858"/>
            <a:ext cx="3895344" cy="2295144"/>
          </a:xfrm>
          <a:solidFill>
            <a:schemeClr val="accent6"/>
          </a:solidFill>
        </p:spPr>
        <p:txBody>
          <a:bodyPr rtlCol="0"/>
          <a:lstStyle/>
          <a:p>
            <a:pPr rtl="0"/>
            <a:r>
              <a:rPr lang="fr-FR" noProof="0"/>
              <a:t>Cliquez sur l'icône pour ajouter une image</a:t>
            </a:r>
          </a:p>
        </p:txBody>
      </p:sp>
      <p:sp>
        <p:nvSpPr>
          <p:cNvPr id="12" name="Espace réservé du contenu 13">
            <a:extLst>
              <a:ext uri="{FF2B5EF4-FFF2-40B4-BE49-F238E27FC236}">
                <a16:creationId xmlns:a16="http://schemas.microsoft.com/office/drawing/2014/main" id="{CC904223-D55A-40A9-AA1D-5687C89BE8E3}"/>
              </a:ext>
            </a:extLst>
          </p:cNvPr>
          <p:cNvSpPr>
            <a:spLocks noGrp="1"/>
          </p:cNvSpPr>
          <p:nvPr>
            <p:ph idx="1"/>
          </p:nvPr>
        </p:nvSpPr>
        <p:spPr>
          <a:xfrm>
            <a:off x="5431940" y="2970215"/>
            <a:ext cx="5998059" cy="3125787"/>
          </a:xfrm>
        </p:spPr>
        <p:txBody>
          <a:bodyPr rtlCol="0">
            <a:normAutofit/>
          </a:bodyPr>
          <a:lstStyle>
            <a:lvl1pPr marL="0" indent="0">
              <a:buNone/>
              <a:defRPr/>
            </a:lvl1pPr>
          </a:lstStyle>
          <a:p>
            <a:pPr lvl="0" rtl="0"/>
            <a:r>
              <a:rPr lang="fr-FR" noProof="0"/>
              <a:t>Cliquez pour modifier les styles du texte du masque</a:t>
            </a:r>
          </a:p>
        </p:txBody>
      </p:sp>
      <p:sp>
        <p:nvSpPr>
          <p:cNvPr id="4" name="Espace réservé du numéro de diapositive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rtlCol="0"/>
          <a:lstStyle/>
          <a:p>
            <a:pPr rtl="0"/>
            <a:fld id="{CB1E4CB7-CB13-4810-BF18-BE31AFC64F93}" type="slidenum">
              <a:rPr lang="fr-FR" noProof="0" smtClean="0"/>
              <a:t>‹N°›</a:t>
            </a:fld>
            <a:endParaRPr lang="fr-FR" noProof="0"/>
          </a:p>
        </p:txBody>
      </p:sp>
    </p:spTree>
    <p:extLst>
      <p:ext uri="{BB962C8B-B14F-4D97-AF65-F5344CB8AC3E}">
        <p14:creationId xmlns:p14="http://schemas.microsoft.com/office/powerpoint/2010/main" val="240897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A2F8EC6-DD66-475C-B129-22B374F49A70}"/>
              </a:ext>
              <a:ext uri="{C183D7F6-B498-43B3-948B-1728B52AA6E4}">
                <adec:decorative xmlns:adec="http://schemas.microsoft.com/office/drawing/2017/decorative" val="1"/>
              </a:ext>
            </a:extLst>
          </p:cNvPr>
          <p:cNvSpPr/>
          <p:nvPr userDrawn="1"/>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useBgFill="1">
        <p:nvSpPr>
          <p:cNvPr id="12" name="Forme libre : Forme 11">
            <a:extLst>
              <a:ext uri="{FF2B5EF4-FFF2-40B4-BE49-F238E27FC236}">
                <a16:creationId xmlns:a16="http://schemas.microsoft.com/office/drawing/2014/main" id="{86FA963F-8B94-469B-B1A5-890D9134FB50}"/>
              </a:ext>
              <a:ext uri="{C183D7F6-B498-43B3-948B-1728B52AA6E4}">
                <adec:decorative xmlns:adec="http://schemas.microsoft.com/office/drawing/2017/decorative" val="1"/>
              </a:ext>
            </a:extLst>
          </p:cNvPr>
          <p:cNvSpPr/>
          <p:nvPr userDrawn="1"/>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3" name="Titre 5">
            <a:extLst>
              <a:ext uri="{FF2B5EF4-FFF2-40B4-BE49-F238E27FC236}">
                <a16:creationId xmlns:a16="http://schemas.microsoft.com/office/drawing/2014/main" id="{4CD44A43-6E39-4FE6-87BB-C65CE8FC6B1A}"/>
              </a:ext>
            </a:extLst>
          </p:cNvPr>
          <p:cNvSpPr>
            <a:spLocks noGrp="1"/>
          </p:cNvSpPr>
          <p:nvPr>
            <p:ph type="title"/>
          </p:nvPr>
        </p:nvSpPr>
        <p:spPr>
          <a:xfrm>
            <a:off x="6096000" y="1517650"/>
            <a:ext cx="4565650" cy="1344613"/>
          </a:xfrm>
        </p:spPr>
        <p:txBody>
          <a:bodyPr rtlCol="0">
            <a:normAutofit/>
          </a:bodyPr>
          <a:lstStyle/>
          <a:p>
            <a:pPr rtl="0"/>
            <a:r>
              <a:rPr lang="fr-FR" noProof="0"/>
              <a:t>Modifiez le style du titre</a:t>
            </a:r>
          </a:p>
        </p:txBody>
      </p:sp>
      <p:sp>
        <p:nvSpPr>
          <p:cNvPr id="18" name="Espace réservé d’image 17">
            <a:extLst>
              <a:ext uri="{FF2B5EF4-FFF2-40B4-BE49-F238E27FC236}">
                <a16:creationId xmlns:a16="http://schemas.microsoft.com/office/drawing/2014/main" id="{5229EB0D-B986-4E26-BDF3-305AE3233EB7}"/>
              </a:ext>
            </a:extLst>
          </p:cNvPr>
          <p:cNvSpPr>
            <a:spLocks noGrp="1"/>
          </p:cNvSpPr>
          <p:nvPr>
            <p:ph type="pic" sz="quarter" idx="13"/>
          </p:nvPr>
        </p:nvSpPr>
        <p:spPr>
          <a:xfrm>
            <a:off x="758952" y="883487"/>
            <a:ext cx="4562856" cy="2441448"/>
          </a:xfrm>
          <a:solidFill>
            <a:schemeClr val="accent6"/>
          </a:solidFill>
        </p:spPr>
        <p:txBody>
          <a:bodyPr rtlCol="0"/>
          <a:lstStyle/>
          <a:p>
            <a:pPr rtl="0"/>
            <a:r>
              <a:rPr lang="fr-FR" noProof="0"/>
              <a:t>Cliquez sur l'icône pour ajouter une image</a:t>
            </a:r>
          </a:p>
        </p:txBody>
      </p:sp>
      <p:sp>
        <p:nvSpPr>
          <p:cNvPr id="19" name="Espace réservé d’image 17">
            <a:extLst>
              <a:ext uri="{FF2B5EF4-FFF2-40B4-BE49-F238E27FC236}">
                <a16:creationId xmlns:a16="http://schemas.microsoft.com/office/drawing/2014/main" id="{37E21EC2-9A85-4522-B6AD-3FF227CACDD7}"/>
              </a:ext>
            </a:extLst>
          </p:cNvPr>
          <p:cNvSpPr>
            <a:spLocks noGrp="1"/>
          </p:cNvSpPr>
          <p:nvPr>
            <p:ph type="pic" sz="quarter" idx="14"/>
          </p:nvPr>
        </p:nvSpPr>
        <p:spPr>
          <a:xfrm>
            <a:off x="758952" y="3593592"/>
            <a:ext cx="4562856" cy="2441448"/>
          </a:xfrm>
          <a:solidFill>
            <a:schemeClr val="accent6"/>
          </a:solidFill>
        </p:spPr>
        <p:txBody>
          <a:bodyPr rtlCol="0"/>
          <a:lstStyle/>
          <a:p>
            <a:pPr rtl="0"/>
            <a:r>
              <a:rPr lang="fr-FR" noProof="0"/>
              <a:t>Cliquez sur l'icône pour ajouter une image</a:t>
            </a:r>
          </a:p>
        </p:txBody>
      </p:sp>
      <p:sp>
        <p:nvSpPr>
          <p:cNvPr id="16" name="Espace réservé du contenu 1">
            <a:extLst>
              <a:ext uri="{FF2B5EF4-FFF2-40B4-BE49-F238E27FC236}">
                <a16:creationId xmlns:a16="http://schemas.microsoft.com/office/drawing/2014/main" id="{9F9D0834-E38A-4C71-95D5-A8A2B973AC09}"/>
              </a:ext>
            </a:extLst>
          </p:cNvPr>
          <p:cNvSpPr>
            <a:spLocks noGrp="1"/>
          </p:cNvSpPr>
          <p:nvPr>
            <p:ph idx="1"/>
          </p:nvPr>
        </p:nvSpPr>
        <p:spPr>
          <a:xfrm>
            <a:off x="6095998" y="2970213"/>
            <a:ext cx="4565651" cy="3125787"/>
          </a:xfrm>
        </p:spPr>
        <p:txBody>
          <a:bodyPr rtlCol="0">
            <a:normAutofit/>
          </a:bodyPr>
          <a:lstStyle>
            <a:lvl1pPr marL="0" indent="0">
              <a:buNone/>
              <a:defRPr/>
            </a:lvl1pPr>
          </a:lstStyle>
          <a:p>
            <a:pPr lvl="0" rtl="0"/>
            <a:r>
              <a:rPr lang="fr-FR" noProof="0"/>
              <a:t>Cliquez pour modifier les styles du texte du masque</a:t>
            </a:r>
          </a:p>
        </p:txBody>
      </p:sp>
      <p:sp>
        <p:nvSpPr>
          <p:cNvPr id="4" name="Espace réservé du numéro de diapositive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rtlCol="0"/>
          <a:lstStyle/>
          <a:p>
            <a:pPr rtl="0"/>
            <a:fld id="{CB1E4CB7-CB13-4810-BF18-BE31AFC64F93}" type="slidenum">
              <a:rPr lang="fr-FR" noProof="0" smtClean="0"/>
              <a:t>‹N°›</a:t>
            </a:fld>
            <a:endParaRPr lang="fr-FR" noProof="0"/>
          </a:p>
        </p:txBody>
      </p:sp>
    </p:spTree>
    <p:extLst>
      <p:ext uri="{BB962C8B-B14F-4D97-AF65-F5344CB8AC3E}">
        <p14:creationId xmlns:p14="http://schemas.microsoft.com/office/powerpoint/2010/main" val="319883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ut de section">
    <p:spTree>
      <p:nvGrpSpPr>
        <p:cNvPr id="1" name=""/>
        <p:cNvGrpSpPr/>
        <p:nvPr/>
      </p:nvGrpSpPr>
      <p:grpSpPr>
        <a:xfrm>
          <a:off x="0" y="0"/>
          <a:ext cx="0" cy="0"/>
          <a:chOff x="0" y="0"/>
          <a:chExt cx="0" cy="0"/>
        </a:xfrm>
      </p:grpSpPr>
      <p:sp>
        <p:nvSpPr>
          <p:cNvPr id="8" name="Forme libre : Forme 7">
            <a:extLst>
              <a:ext uri="{FF2B5EF4-FFF2-40B4-BE49-F238E27FC236}">
                <a16:creationId xmlns:a16="http://schemas.microsoft.com/office/drawing/2014/main" id="{1D03AAFC-F6FA-4A24-BE1D-34AE6AD64CD3}"/>
              </a:ext>
              <a:ext uri="{C183D7F6-B498-43B3-948B-1728B52AA6E4}">
                <adec:decorative xmlns:adec="http://schemas.microsoft.com/office/drawing/2017/decorative" val="1"/>
              </a:ext>
            </a:extLst>
          </p:cNvPr>
          <p:cNvSpPr/>
          <p:nvPr userDrawn="1"/>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Espace réservé d’image 11">
            <a:extLst>
              <a:ext uri="{FF2B5EF4-FFF2-40B4-BE49-F238E27FC236}">
                <a16:creationId xmlns:a16="http://schemas.microsoft.com/office/drawing/2014/main" id="{82190B39-D040-425A-9AD6-58A7533FEA6D}"/>
              </a:ext>
            </a:extLst>
          </p:cNvPr>
          <p:cNvSpPr>
            <a:spLocks noGrp="1"/>
          </p:cNvSpPr>
          <p:nvPr>
            <p:ph type="pic" sz="quarter" idx="13"/>
          </p:nvPr>
        </p:nvSpPr>
        <p:spPr>
          <a:xfrm>
            <a:off x="746760" y="756284"/>
            <a:ext cx="10698480" cy="5349240"/>
          </a:xfrm>
          <a:solidFill>
            <a:schemeClr val="accent6"/>
          </a:solidFill>
        </p:spPr>
        <p:txBody>
          <a:bodyPr rtlCol="0"/>
          <a:lstStyle/>
          <a:p>
            <a:pPr rtl="0"/>
            <a:r>
              <a:rPr lang="fr-FR" noProof="0"/>
              <a:t>Cliquez sur l'icône pour ajouter une image</a:t>
            </a:r>
          </a:p>
        </p:txBody>
      </p:sp>
      <p:sp>
        <p:nvSpPr>
          <p:cNvPr id="15" name="Titre 16">
            <a:extLst>
              <a:ext uri="{FF2B5EF4-FFF2-40B4-BE49-F238E27FC236}">
                <a16:creationId xmlns:a16="http://schemas.microsoft.com/office/drawing/2014/main" id="{8950CCE3-163E-46A1-B489-395F3F75FE34}"/>
              </a:ext>
            </a:extLst>
          </p:cNvPr>
          <p:cNvSpPr>
            <a:spLocks noGrp="1"/>
          </p:cNvSpPr>
          <p:nvPr>
            <p:ph type="ctrTitle"/>
          </p:nvPr>
        </p:nvSpPr>
        <p:spPr>
          <a:xfrm>
            <a:off x="7333488" y="1517904"/>
            <a:ext cx="3749040" cy="2796945"/>
          </a:xfrm>
        </p:spPr>
        <p:txBody>
          <a:bodyPr rtlCol="0" anchor="ctr">
            <a:normAutofit/>
          </a:bodyPr>
          <a:lstStyle>
            <a:lvl1pPr>
              <a:defRPr sz="6000"/>
            </a:lvl1pPr>
          </a:lstStyle>
          <a:p>
            <a:pPr algn="l" rtl="0"/>
            <a:r>
              <a:rPr lang="fr-FR" noProof="0"/>
              <a:t>Modifiez le style du titre</a:t>
            </a:r>
          </a:p>
        </p:txBody>
      </p:sp>
      <p:sp>
        <p:nvSpPr>
          <p:cNvPr id="16" name="Sous-titre 17">
            <a:extLst>
              <a:ext uri="{FF2B5EF4-FFF2-40B4-BE49-F238E27FC236}">
                <a16:creationId xmlns:a16="http://schemas.microsoft.com/office/drawing/2014/main" id="{81E38157-454C-44D5-8D2B-A220A53D780E}"/>
              </a:ext>
            </a:extLst>
          </p:cNvPr>
          <p:cNvSpPr>
            <a:spLocks noGrp="1"/>
          </p:cNvSpPr>
          <p:nvPr>
            <p:ph type="subTitle" idx="1"/>
          </p:nvPr>
        </p:nvSpPr>
        <p:spPr>
          <a:xfrm>
            <a:off x="7333488" y="4479368"/>
            <a:ext cx="3666744" cy="1616631"/>
          </a:xfrm>
        </p:spPr>
        <p:txBody>
          <a:bodyPr rtlCol="0"/>
          <a:lstStyle>
            <a:lvl1pPr marL="0" indent="0">
              <a:buNone/>
              <a:defRPr/>
            </a:lvl1pPr>
          </a:lstStyle>
          <a:p>
            <a:pPr algn="l" rtl="0"/>
            <a:r>
              <a:rPr lang="fr-FR" noProof="0"/>
              <a:t>Modifiez le style des sous-titres du masque</a:t>
            </a:r>
          </a:p>
        </p:txBody>
      </p:sp>
    </p:spTree>
    <p:extLst>
      <p:ext uri="{BB962C8B-B14F-4D97-AF65-F5344CB8AC3E}">
        <p14:creationId xmlns:p14="http://schemas.microsoft.com/office/powerpoint/2010/main" val="173054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au graphiqu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4C5BB2-C09C-49B0-BAFA-DE1801CD3E90}"/>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C3A47C21-944D-47FE-9519-A25518837115}"/>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rtlCol="0"/>
          <a:lstStyle/>
          <a:p>
            <a:pPr rtl="0"/>
            <a:fld id="{CB1E4CB7-CB13-4810-BF18-BE31AFC64F93}" type="slidenum">
              <a:rPr lang="fr-FR" noProof="0" smtClean="0"/>
              <a:t>‹N°›</a:t>
            </a:fld>
            <a:endParaRPr lang="fr-FR" noProof="0"/>
          </a:p>
        </p:txBody>
      </p:sp>
    </p:spTree>
    <p:extLst>
      <p:ext uri="{BB962C8B-B14F-4D97-AF65-F5344CB8AC3E}">
        <p14:creationId xmlns:p14="http://schemas.microsoft.com/office/powerpoint/2010/main" val="135251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EDA639-2F5C-4255-BE42-C41A5ABBC24D}"/>
              </a:ext>
              <a:ext uri="{C183D7F6-B498-43B3-948B-1728B52AA6E4}">
                <adec:decorative xmlns:adec="http://schemas.microsoft.com/office/drawing/2017/decorative" val="1"/>
              </a:ext>
            </a:extLst>
          </p:cNvPr>
          <p:cNvSpPr/>
          <p:nvPr userDrawn="1"/>
        </p:nvSpPr>
        <p:spPr>
          <a:xfrm>
            <a:off x="0" y="0"/>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useBgFill="1">
        <p:nvSpPr>
          <p:cNvPr id="6" name="Rectangle 5">
            <a:extLst>
              <a:ext uri="{FF2B5EF4-FFF2-40B4-BE49-F238E27FC236}">
                <a16:creationId xmlns:a16="http://schemas.microsoft.com/office/drawing/2014/main" id="{E96D6DC8-1218-45DD-BCD3-DF21DFA5B10A}"/>
              </a:ext>
              <a:ext uri="{C183D7F6-B498-43B3-948B-1728B52AA6E4}">
                <adec:decorative xmlns:adec="http://schemas.microsoft.com/office/drawing/2017/decorative" val="1"/>
              </a:ext>
            </a:extLst>
          </p:cNvPr>
          <p:cNvSpPr/>
          <p:nvPr userDrawn="1"/>
        </p:nvSpPr>
        <p:spPr>
          <a:xfrm>
            <a:off x="762000" y="766762"/>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Espace réservé d’image 11">
            <a:extLst>
              <a:ext uri="{FF2B5EF4-FFF2-40B4-BE49-F238E27FC236}">
                <a16:creationId xmlns:a16="http://schemas.microsoft.com/office/drawing/2014/main" id="{8A58F504-65F1-4BFD-A987-54F78AD52D41}"/>
              </a:ext>
            </a:extLst>
          </p:cNvPr>
          <p:cNvSpPr>
            <a:spLocks noGrp="1"/>
          </p:cNvSpPr>
          <p:nvPr>
            <p:ph type="pic" sz="quarter" idx="13"/>
          </p:nvPr>
        </p:nvSpPr>
        <p:spPr>
          <a:xfrm>
            <a:off x="758952" y="749808"/>
            <a:ext cx="10744200" cy="5394960"/>
          </a:xfrm>
          <a:solidFill>
            <a:schemeClr val="accent6"/>
          </a:solidFill>
        </p:spPr>
        <p:txBody>
          <a:bodyPr rtlCol="0"/>
          <a:lstStyle/>
          <a:p>
            <a:pPr rtl="0"/>
            <a:r>
              <a:rPr lang="fr-FR" noProof="0"/>
              <a:t>Cliquez sur l'icône pour ajouter une image</a:t>
            </a:r>
          </a:p>
        </p:txBody>
      </p:sp>
      <p:sp>
        <p:nvSpPr>
          <p:cNvPr id="13" name="Titre 16">
            <a:extLst>
              <a:ext uri="{FF2B5EF4-FFF2-40B4-BE49-F238E27FC236}">
                <a16:creationId xmlns:a16="http://schemas.microsoft.com/office/drawing/2014/main" id="{0B9261BF-90C7-41A0-8711-97168C7479D9}"/>
              </a:ext>
            </a:extLst>
          </p:cNvPr>
          <p:cNvSpPr>
            <a:spLocks noGrp="1"/>
          </p:cNvSpPr>
          <p:nvPr>
            <p:ph type="ctrTitle"/>
          </p:nvPr>
        </p:nvSpPr>
        <p:spPr>
          <a:xfrm>
            <a:off x="6611112" y="1517904"/>
            <a:ext cx="4480560" cy="2796945"/>
          </a:xfrm>
        </p:spPr>
        <p:txBody>
          <a:bodyPr rtlCol="0" anchor="ctr">
            <a:normAutofit/>
          </a:bodyPr>
          <a:lstStyle>
            <a:lvl1pPr>
              <a:defRPr sz="4400"/>
            </a:lvl1pPr>
          </a:lstStyle>
          <a:p>
            <a:pPr algn="l" rtl="0"/>
            <a:r>
              <a:rPr lang="fr-FR" noProof="0"/>
              <a:t>Modifiez le style du titre</a:t>
            </a:r>
          </a:p>
        </p:txBody>
      </p:sp>
      <p:sp>
        <p:nvSpPr>
          <p:cNvPr id="14" name="Sous-titre 17">
            <a:extLst>
              <a:ext uri="{FF2B5EF4-FFF2-40B4-BE49-F238E27FC236}">
                <a16:creationId xmlns:a16="http://schemas.microsoft.com/office/drawing/2014/main" id="{305C0D07-994F-4143-B88E-32EED69E7F65}"/>
              </a:ext>
            </a:extLst>
          </p:cNvPr>
          <p:cNvSpPr>
            <a:spLocks noGrp="1"/>
          </p:cNvSpPr>
          <p:nvPr>
            <p:ph type="subTitle" idx="1"/>
          </p:nvPr>
        </p:nvSpPr>
        <p:spPr>
          <a:xfrm>
            <a:off x="6611112" y="4425696"/>
            <a:ext cx="4059936" cy="1189912"/>
          </a:xfrm>
        </p:spPr>
        <p:txBody>
          <a:bodyPr rtlCol="0"/>
          <a:lstStyle>
            <a:lvl1pPr marL="0" indent="0">
              <a:buNone/>
              <a:defRPr/>
            </a:lvl1pPr>
          </a:lstStyle>
          <a:p>
            <a:pPr algn="l" rtl="0"/>
            <a:r>
              <a:rPr lang="fr-FR" noProof="0"/>
              <a:t>Modifiez le style des sous-titres du masque</a:t>
            </a:r>
          </a:p>
        </p:txBody>
      </p:sp>
      <p:sp>
        <p:nvSpPr>
          <p:cNvPr id="4" name="Espace réservé du numéro de diapositive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rtlCol="0"/>
          <a:lstStyle>
            <a:lvl1pPr>
              <a:defRPr>
                <a:solidFill>
                  <a:schemeClr val="bg1"/>
                </a:solidFill>
              </a:defRPr>
            </a:lvl1pPr>
          </a:lstStyle>
          <a:p>
            <a:pPr rtl="0"/>
            <a:fld id="{CB1E4CB7-CB13-4810-BF18-BE31AFC64F93}" type="slidenum">
              <a:rPr lang="fr-FR" noProof="0" smtClean="0"/>
              <a:pPr/>
              <a:t>‹N°›</a:t>
            </a:fld>
            <a:endParaRPr lang="fr-FR" noProof="0"/>
          </a:p>
        </p:txBody>
      </p:sp>
    </p:spTree>
    <p:extLst>
      <p:ext uri="{BB962C8B-B14F-4D97-AF65-F5344CB8AC3E}">
        <p14:creationId xmlns:p14="http://schemas.microsoft.com/office/powerpoint/2010/main" val="2822526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D85A6-A4E6-4160-BE43-8146A9894647}"/>
              </a:ext>
            </a:extLst>
          </p:cNvPr>
          <p:cNvSpPr>
            <a:spLocks noGrp="1"/>
          </p:cNvSpPr>
          <p:nvPr>
            <p:ph type="title"/>
          </p:nvPr>
        </p:nvSpPr>
        <p:spPr/>
        <p:txBody>
          <a:bodyPr rtlCol="0"/>
          <a:lstStyle/>
          <a:p>
            <a:pPr rtl="0"/>
            <a:r>
              <a:rPr lang="fr-FR" noProof="0"/>
              <a:t>Modifiez le style du titre</a:t>
            </a:r>
          </a:p>
        </p:txBody>
      </p:sp>
      <p:sp>
        <p:nvSpPr>
          <p:cNvPr id="29" name="Espace réservé d’image 28">
            <a:extLst>
              <a:ext uri="{FF2B5EF4-FFF2-40B4-BE49-F238E27FC236}">
                <a16:creationId xmlns:a16="http://schemas.microsoft.com/office/drawing/2014/main" id="{26E6BD11-82A7-4729-AD05-B0676F9B1F5F}"/>
              </a:ext>
            </a:extLst>
          </p:cNvPr>
          <p:cNvSpPr>
            <a:spLocks noGrp="1"/>
          </p:cNvSpPr>
          <p:nvPr>
            <p:ph type="pic" sz="quarter" idx="21"/>
          </p:nvPr>
        </p:nvSpPr>
        <p:spPr>
          <a:xfrm>
            <a:off x="1504950" y="2861595"/>
            <a:ext cx="1828800" cy="1993392"/>
          </a:xfrm>
          <a:solidFill>
            <a:schemeClr val="accent6"/>
          </a:solidFill>
        </p:spPr>
        <p:txBody>
          <a:bodyPr rtlCol="0"/>
          <a:lstStyle/>
          <a:p>
            <a:pPr rtl="0"/>
            <a:r>
              <a:rPr lang="fr-FR" noProof="0"/>
              <a:t>Cliquez sur l'icône pour ajouter une image</a:t>
            </a:r>
          </a:p>
        </p:txBody>
      </p:sp>
      <p:sp>
        <p:nvSpPr>
          <p:cNvPr id="19" name="Espace réservé du texte 18">
            <a:extLst>
              <a:ext uri="{FF2B5EF4-FFF2-40B4-BE49-F238E27FC236}">
                <a16:creationId xmlns:a16="http://schemas.microsoft.com/office/drawing/2014/main" id="{6E08135B-D6D5-401C-B151-CDCB20550F16}"/>
              </a:ext>
            </a:extLst>
          </p:cNvPr>
          <p:cNvSpPr>
            <a:spLocks noGrp="1"/>
          </p:cNvSpPr>
          <p:nvPr>
            <p:ph type="body" sz="quarter" idx="13" hasCustomPrompt="1"/>
          </p:nvPr>
        </p:nvSpPr>
        <p:spPr>
          <a:xfrm>
            <a:off x="1508760" y="4855464"/>
            <a:ext cx="1828800" cy="594360"/>
          </a:xfrm>
        </p:spPr>
        <p:txBody>
          <a:bodyPr rtlCol="0"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rtl="0"/>
            <a:r>
              <a:rPr lang="fr-FR" noProof="0"/>
              <a:t>Nom</a:t>
            </a:r>
          </a:p>
        </p:txBody>
      </p:sp>
      <p:sp>
        <p:nvSpPr>
          <p:cNvPr id="21" name="Espace réservé du texte 20">
            <a:extLst>
              <a:ext uri="{FF2B5EF4-FFF2-40B4-BE49-F238E27FC236}">
                <a16:creationId xmlns:a16="http://schemas.microsoft.com/office/drawing/2014/main" id="{FA587696-63FF-4232-8879-488DFE1C31EA}"/>
              </a:ext>
            </a:extLst>
          </p:cNvPr>
          <p:cNvSpPr>
            <a:spLocks noGrp="1"/>
          </p:cNvSpPr>
          <p:nvPr>
            <p:ph type="body" sz="quarter" idx="14" hasCustomPrompt="1"/>
          </p:nvPr>
        </p:nvSpPr>
        <p:spPr>
          <a:xfrm>
            <a:off x="1504950" y="5468112"/>
            <a:ext cx="1828800" cy="594360"/>
          </a:xfrm>
        </p:spPr>
        <p:txBody>
          <a:bodyPr rtlCol="0">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rtl="0"/>
            <a:r>
              <a:rPr lang="fr-FR" noProof="0"/>
              <a:t>Titre</a:t>
            </a:r>
          </a:p>
        </p:txBody>
      </p:sp>
      <p:sp>
        <p:nvSpPr>
          <p:cNvPr id="30" name="Espace réservé d’image 28">
            <a:extLst>
              <a:ext uri="{FF2B5EF4-FFF2-40B4-BE49-F238E27FC236}">
                <a16:creationId xmlns:a16="http://schemas.microsoft.com/office/drawing/2014/main" id="{96507A97-E180-468F-B641-141DBA738642}"/>
              </a:ext>
            </a:extLst>
          </p:cNvPr>
          <p:cNvSpPr>
            <a:spLocks noGrp="1"/>
          </p:cNvSpPr>
          <p:nvPr>
            <p:ph type="pic" sz="quarter" idx="22"/>
          </p:nvPr>
        </p:nvSpPr>
        <p:spPr>
          <a:xfrm>
            <a:off x="3953511" y="2861595"/>
            <a:ext cx="1828800" cy="1993392"/>
          </a:xfrm>
          <a:solidFill>
            <a:schemeClr val="accent6"/>
          </a:solidFill>
        </p:spPr>
        <p:txBody>
          <a:bodyPr rtlCol="0"/>
          <a:lstStyle/>
          <a:p>
            <a:pPr rtl="0"/>
            <a:r>
              <a:rPr lang="fr-FR" noProof="0"/>
              <a:t>Cliquez sur l'icône pour ajouter une image</a:t>
            </a:r>
          </a:p>
        </p:txBody>
      </p:sp>
      <p:sp>
        <p:nvSpPr>
          <p:cNvPr id="22" name="Espace réservé du texte 18">
            <a:extLst>
              <a:ext uri="{FF2B5EF4-FFF2-40B4-BE49-F238E27FC236}">
                <a16:creationId xmlns:a16="http://schemas.microsoft.com/office/drawing/2014/main" id="{49BB8F01-AE51-4455-BE0F-8972415A0C06}"/>
              </a:ext>
            </a:extLst>
          </p:cNvPr>
          <p:cNvSpPr>
            <a:spLocks noGrp="1"/>
          </p:cNvSpPr>
          <p:nvPr>
            <p:ph type="body" sz="quarter" idx="15" hasCustomPrompt="1"/>
          </p:nvPr>
        </p:nvSpPr>
        <p:spPr>
          <a:xfrm>
            <a:off x="3942757" y="4854889"/>
            <a:ext cx="1828800" cy="594360"/>
          </a:xfrm>
        </p:spPr>
        <p:txBody>
          <a:bodyPr rtlCol="0"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rtl="0"/>
            <a:r>
              <a:rPr lang="fr-FR" noProof="0"/>
              <a:t>Nom</a:t>
            </a:r>
          </a:p>
        </p:txBody>
      </p:sp>
      <p:sp>
        <p:nvSpPr>
          <p:cNvPr id="23" name="Espace réservé du texte 20">
            <a:extLst>
              <a:ext uri="{FF2B5EF4-FFF2-40B4-BE49-F238E27FC236}">
                <a16:creationId xmlns:a16="http://schemas.microsoft.com/office/drawing/2014/main" id="{759D2442-D209-4F87-9F2C-19D73A2412D4}"/>
              </a:ext>
            </a:extLst>
          </p:cNvPr>
          <p:cNvSpPr>
            <a:spLocks noGrp="1"/>
          </p:cNvSpPr>
          <p:nvPr>
            <p:ph type="body" sz="quarter" idx="16" hasCustomPrompt="1"/>
          </p:nvPr>
        </p:nvSpPr>
        <p:spPr>
          <a:xfrm>
            <a:off x="3942757" y="5462491"/>
            <a:ext cx="1828800" cy="594360"/>
          </a:xfrm>
        </p:spPr>
        <p:txBody>
          <a:bodyPr rtlCol="0">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rtl="0"/>
            <a:r>
              <a:rPr lang="fr-FR" noProof="0"/>
              <a:t>Titre</a:t>
            </a:r>
          </a:p>
        </p:txBody>
      </p:sp>
      <p:sp>
        <p:nvSpPr>
          <p:cNvPr id="31" name="Espace réservé d’image 28">
            <a:extLst>
              <a:ext uri="{FF2B5EF4-FFF2-40B4-BE49-F238E27FC236}">
                <a16:creationId xmlns:a16="http://schemas.microsoft.com/office/drawing/2014/main" id="{A850442C-9915-406C-83D9-8EBE8AD3C243}"/>
              </a:ext>
            </a:extLst>
          </p:cNvPr>
          <p:cNvSpPr>
            <a:spLocks noGrp="1"/>
          </p:cNvSpPr>
          <p:nvPr>
            <p:ph type="pic" sz="quarter" idx="23"/>
          </p:nvPr>
        </p:nvSpPr>
        <p:spPr>
          <a:xfrm>
            <a:off x="6391656" y="2861595"/>
            <a:ext cx="1828800" cy="1993392"/>
          </a:xfrm>
          <a:solidFill>
            <a:schemeClr val="accent6"/>
          </a:solidFill>
        </p:spPr>
        <p:txBody>
          <a:bodyPr rtlCol="0"/>
          <a:lstStyle/>
          <a:p>
            <a:pPr rtl="0"/>
            <a:r>
              <a:rPr lang="fr-FR" noProof="0"/>
              <a:t>Cliquez sur l'icône pour ajouter une image</a:t>
            </a:r>
          </a:p>
        </p:txBody>
      </p:sp>
      <p:sp>
        <p:nvSpPr>
          <p:cNvPr id="24" name="Espace réservé du texte 18">
            <a:extLst>
              <a:ext uri="{FF2B5EF4-FFF2-40B4-BE49-F238E27FC236}">
                <a16:creationId xmlns:a16="http://schemas.microsoft.com/office/drawing/2014/main" id="{A596F3D1-5D97-4111-B3D6-FE37290A6B3D}"/>
              </a:ext>
            </a:extLst>
          </p:cNvPr>
          <p:cNvSpPr>
            <a:spLocks noGrp="1"/>
          </p:cNvSpPr>
          <p:nvPr>
            <p:ph type="body" sz="quarter" idx="17" hasCustomPrompt="1"/>
          </p:nvPr>
        </p:nvSpPr>
        <p:spPr>
          <a:xfrm>
            <a:off x="6391656" y="4855464"/>
            <a:ext cx="1828800" cy="594360"/>
          </a:xfrm>
        </p:spPr>
        <p:txBody>
          <a:bodyPr rtlCol="0"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rtl="0"/>
            <a:r>
              <a:rPr lang="fr-FR" noProof="0"/>
              <a:t>Nom</a:t>
            </a:r>
          </a:p>
        </p:txBody>
      </p:sp>
      <p:sp>
        <p:nvSpPr>
          <p:cNvPr id="25" name="Espace réservé du texte 20">
            <a:extLst>
              <a:ext uri="{FF2B5EF4-FFF2-40B4-BE49-F238E27FC236}">
                <a16:creationId xmlns:a16="http://schemas.microsoft.com/office/drawing/2014/main" id="{2D25C272-C21E-4078-818F-B12E10F1827C}"/>
              </a:ext>
            </a:extLst>
          </p:cNvPr>
          <p:cNvSpPr>
            <a:spLocks noGrp="1"/>
          </p:cNvSpPr>
          <p:nvPr>
            <p:ph type="body" sz="quarter" idx="18" hasCustomPrompt="1"/>
          </p:nvPr>
        </p:nvSpPr>
        <p:spPr>
          <a:xfrm>
            <a:off x="6391656" y="5468112"/>
            <a:ext cx="1828800" cy="594360"/>
          </a:xfrm>
        </p:spPr>
        <p:txBody>
          <a:bodyPr rtlCol="0">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rtl="0"/>
            <a:r>
              <a:rPr lang="fr-FR" noProof="0"/>
              <a:t>Titre</a:t>
            </a:r>
          </a:p>
        </p:txBody>
      </p:sp>
      <p:sp>
        <p:nvSpPr>
          <p:cNvPr id="32" name="Espace réservé d’image 28">
            <a:extLst>
              <a:ext uri="{FF2B5EF4-FFF2-40B4-BE49-F238E27FC236}">
                <a16:creationId xmlns:a16="http://schemas.microsoft.com/office/drawing/2014/main" id="{05393806-4E48-45A2-8BD7-0BA36566F3CC}"/>
              </a:ext>
            </a:extLst>
          </p:cNvPr>
          <p:cNvSpPr>
            <a:spLocks noGrp="1"/>
          </p:cNvSpPr>
          <p:nvPr>
            <p:ph type="pic" sz="quarter" idx="24"/>
          </p:nvPr>
        </p:nvSpPr>
        <p:spPr>
          <a:xfrm>
            <a:off x="8833104" y="2862072"/>
            <a:ext cx="1828800" cy="1993392"/>
          </a:xfrm>
          <a:solidFill>
            <a:schemeClr val="accent6"/>
          </a:solidFill>
        </p:spPr>
        <p:txBody>
          <a:bodyPr rtlCol="0"/>
          <a:lstStyle/>
          <a:p>
            <a:pPr rtl="0"/>
            <a:r>
              <a:rPr lang="fr-FR" noProof="0"/>
              <a:t>Cliquez sur l'icône pour ajouter une image</a:t>
            </a:r>
          </a:p>
        </p:txBody>
      </p:sp>
      <p:sp>
        <p:nvSpPr>
          <p:cNvPr id="26" name="Espace réservé du texte 18">
            <a:extLst>
              <a:ext uri="{FF2B5EF4-FFF2-40B4-BE49-F238E27FC236}">
                <a16:creationId xmlns:a16="http://schemas.microsoft.com/office/drawing/2014/main" id="{DD19656C-C87E-4938-A66D-D6836DBC653A}"/>
              </a:ext>
            </a:extLst>
          </p:cNvPr>
          <p:cNvSpPr>
            <a:spLocks noGrp="1"/>
          </p:cNvSpPr>
          <p:nvPr>
            <p:ph type="body" sz="quarter" idx="19" hasCustomPrompt="1"/>
          </p:nvPr>
        </p:nvSpPr>
        <p:spPr>
          <a:xfrm>
            <a:off x="8825653" y="4855651"/>
            <a:ext cx="1828800" cy="594360"/>
          </a:xfrm>
        </p:spPr>
        <p:txBody>
          <a:bodyPr rtlCol="0"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rtl="0"/>
            <a:r>
              <a:rPr lang="fr-FR" noProof="0"/>
              <a:t>Nom</a:t>
            </a:r>
          </a:p>
        </p:txBody>
      </p:sp>
      <p:sp>
        <p:nvSpPr>
          <p:cNvPr id="27" name="Espace réservé du texte 20">
            <a:extLst>
              <a:ext uri="{FF2B5EF4-FFF2-40B4-BE49-F238E27FC236}">
                <a16:creationId xmlns:a16="http://schemas.microsoft.com/office/drawing/2014/main" id="{DF55E1E1-7FB8-465C-B720-E39D43FFECC8}"/>
              </a:ext>
            </a:extLst>
          </p:cNvPr>
          <p:cNvSpPr>
            <a:spLocks noGrp="1"/>
          </p:cNvSpPr>
          <p:nvPr>
            <p:ph type="body" sz="quarter" idx="20" hasCustomPrompt="1"/>
          </p:nvPr>
        </p:nvSpPr>
        <p:spPr>
          <a:xfrm>
            <a:off x="8825653" y="5468299"/>
            <a:ext cx="1828800" cy="594360"/>
          </a:xfrm>
        </p:spPr>
        <p:txBody>
          <a:bodyPr rtlCol="0">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rtl="0"/>
            <a:r>
              <a:rPr lang="fr-FR" noProof="0"/>
              <a:t>Titre</a:t>
            </a:r>
          </a:p>
        </p:txBody>
      </p:sp>
      <p:sp>
        <p:nvSpPr>
          <p:cNvPr id="5" name="Espace réservé du numéro de diapositive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rtlCol="0"/>
          <a:lstStyle/>
          <a:p>
            <a:pPr rtl="0"/>
            <a:fld id="{CB1E4CB7-CB13-4810-BF18-BE31AFC64F93}" type="slidenum">
              <a:rPr lang="fr-FR" noProof="0" smtClean="0"/>
              <a:t>‹N°›</a:t>
            </a:fld>
            <a:endParaRPr lang="fr-FR" noProof="0"/>
          </a:p>
        </p:txBody>
      </p:sp>
    </p:spTree>
    <p:extLst>
      <p:ext uri="{BB962C8B-B14F-4D97-AF65-F5344CB8AC3E}">
        <p14:creationId xmlns:p14="http://schemas.microsoft.com/office/powerpoint/2010/main" val="1398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D85A6-A4E6-4160-BE43-8146A9894647}"/>
              </a:ext>
            </a:extLst>
          </p:cNvPr>
          <p:cNvSpPr>
            <a:spLocks noGrp="1"/>
          </p:cNvSpPr>
          <p:nvPr>
            <p:ph type="title"/>
          </p:nvPr>
        </p:nvSpPr>
        <p:spPr/>
        <p:txBody>
          <a:bodyPr rtlCol="0"/>
          <a:lstStyle/>
          <a:p>
            <a:pPr rtl="0"/>
            <a:r>
              <a:rPr lang="fr-FR" noProof="0"/>
              <a:t>Modifiez le style du titre</a:t>
            </a:r>
          </a:p>
        </p:txBody>
      </p:sp>
      <p:sp>
        <p:nvSpPr>
          <p:cNvPr id="10" name="Espace réservé du contenu 9">
            <a:extLst>
              <a:ext uri="{FF2B5EF4-FFF2-40B4-BE49-F238E27FC236}">
                <a16:creationId xmlns:a16="http://schemas.microsoft.com/office/drawing/2014/main" id="{B0FFFD15-4D1A-45CA-9374-373A700D366B}"/>
              </a:ext>
            </a:extLst>
          </p:cNvPr>
          <p:cNvSpPr>
            <a:spLocks noGrp="1"/>
          </p:cNvSpPr>
          <p:nvPr>
            <p:ph sz="quarter" idx="13" hasCustomPrompt="1"/>
          </p:nvPr>
        </p:nvSpPr>
        <p:spPr>
          <a:xfrm>
            <a:off x="838200" y="2181225"/>
            <a:ext cx="10515600" cy="3876675"/>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numéro de diapositive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rtlCol="0"/>
          <a:lstStyle/>
          <a:p>
            <a:pPr rtl="0"/>
            <a:fld id="{CB1E4CB7-CB13-4810-BF18-BE31AFC64F93}" type="slidenum">
              <a:rPr lang="fr-FR" noProof="0" smtClean="0"/>
              <a:t>‹N°›</a:t>
            </a:fld>
            <a:endParaRPr lang="fr-FR" noProof="0"/>
          </a:p>
        </p:txBody>
      </p:sp>
    </p:spTree>
    <p:extLst>
      <p:ext uri="{BB962C8B-B14F-4D97-AF65-F5344CB8AC3E}">
        <p14:creationId xmlns:p14="http://schemas.microsoft.com/office/powerpoint/2010/main" val="331837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u 2 colonnes (diapositive de comparaison)">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D9D22302-83E3-4E22-93DF-1E5D463B64C3}"/>
              </a:ext>
            </a:extLst>
          </p:cNvPr>
          <p:cNvSpPr>
            <a:spLocks noGrp="1"/>
          </p:cNvSpPr>
          <p:nvPr>
            <p:ph type="title"/>
          </p:nvPr>
        </p:nvSpPr>
        <p:spPr>
          <a:xfrm>
            <a:off x="1517904" y="1517904"/>
            <a:ext cx="9144000" cy="787146"/>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EE90CDE0-3FEB-42A0-8BCC-7DADE7D4A621}"/>
              </a:ext>
            </a:extLst>
          </p:cNvPr>
          <p:cNvSpPr>
            <a:spLocks noGrp="1"/>
          </p:cNvSpPr>
          <p:nvPr>
            <p:ph type="body" idx="1" hasCustomPrompt="1"/>
          </p:nvPr>
        </p:nvSpPr>
        <p:spPr>
          <a:xfrm>
            <a:off x="1517905" y="2696718"/>
            <a:ext cx="4334256" cy="606026"/>
          </a:xfrm>
        </p:spPr>
        <p:txBody>
          <a:bodyPr rtlCol="0"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3B778B8B-E9A3-44BE-85A6-3E316659A9B4}"/>
              </a:ext>
            </a:extLst>
          </p:cNvPr>
          <p:cNvSpPr>
            <a:spLocks noGrp="1"/>
          </p:cNvSpPr>
          <p:nvPr>
            <p:ph sz="half" idx="2" hasCustomPrompt="1"/>
          </p:nvPr>
        </p:nvSpPr>
        <p:spPr>
          <a:xfrm>
            <a:off x="1517904" y="3397337"/>
            <a:ext cx="4334256" cy="2449645"/>
          </a:xfrm>
        </p:spPr>
        <p:txBody>
          <a:bodyPr rtlCol="0">
            <a:normAutofit/>
          </a:bodyPr>
          <a:lstStyle>
            <a:lvl1pPr>
              <a:defRPr sz="1400"/>
            </a:lvl1pPr>
            <a:lvl2pPr>
              <a:defRPr sz="1400"/>
            </a:lvl2pPr>
            <a:lvl3pPr>
              <a:defRPr sz="14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60BF1BCA-A435-4779-A6FE-15207141F519}"/>
              </a:ext>
            </a:extLst>
          </p:cNvPr>
          <p:cNvSpPr>
            <a:spLocks noGrp="1"/>
          </p:cNvSpPr>
          <p:nvPr>
            <p:ph type="body" sz="quarter" idx="3" hasCustomPrompt="1"/>
          </p:nvPr>
        </p:nvSpPr>
        <p:spPr>
          <a:xfrm>
            <a:off x="6336792" y="2696718"/>
            <a:ext cx="4334256" cy="606026"/>
          </a:xfrm>
        </p:spPr>
        <p:txBody>
          <a:bodyPr rtlCol="0" anchor="b"/>
          <a:lstStyle>
            <a:lvl1pPr marL="0" indent="0" rtl="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a:extLst>
              <a:ext uri="{FF2B5EF4-FFF2-40B4-BE49-F238E27FC236}">
                <a16:creationId xmlns:a16="http://schemas.microsoft.com/office/drawing/2014/main" id="{249B1923-9749-49E3-88FA-75C326E6719A}"/>
              </a:ext>
            </a:extLst>
          </p:cNvPr>
          <p:cNvSpPr>
            <a:spLocks noGrp="1"/>
          </p:cNvSpPr>
          <p:nvPr>
            <p:ph sz="quarter" idx="4" hasCustomPrompt="1"/>
          </p:nvPr>
        </p:nvSpPr>
        <p:spPr>
          <a:xfrm>
            <a:off x="6336792" y="3397337"/>
            <a:ext cx="4334256" cy="2449645"/>
          </a:xfrm>
        </p:spPr>
        <p:txBody>
          <a:bodyPr rtlCol="0">
            <a:normAutofit/>
          </a:bodyPr>
          <a:lstStyle>
            <a:lvl1pPr>
              <a:defRPr sz="1400"/>
            </a:lvl1pPr>
            <a:lvl2pPr>
              <a:defRPr sz="1400"/>
            </a:lvl2pPr>
            <a:lvl3pPr>
              <a:defRPr sz="14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numéro de diapositive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rtlCol="0"/>
          <a:lstStyle/>
          <a:p>
            <a:pPr rtl="0"/>
            <a:fld id="{CB1E4CB7-CB13-4810-BF18-BE31AFC64F93}" type="slidenum">
              <a:rPr lang="fr-FR" noProof="0" smtClean="0"/>
              <a:t>‹N°›</a:t>
            </a:fld>
            <a:endParaRPr lang="fr-FR" noProof="0"/>
          </a:p>
        </p:txBody>
      </p:sp>
    </p:spTree>
    <p:extLst>
      <p:ext uri="{BB962C8B-B14F-4D97-AF65-F5344CB8AC3E}">
        <p14:creationId xmlns:p14="http://schemas.microsoft.com/office/powerpoint/2010/main" val="380283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pPr rtl="0"/>
            <a:fld id="{CB1E4CB7-CB13-4810-BF18-BE31AFC64F93}" type="slidenum">
              <a:rPr lang="fr-FR" noProof="0" smtClean="0"/>
              <a:pPr/>
              <a:t>‹N°›</a:t>
            </a:fld>
            <a:endParaRPr lang="fr-FR" sz="1000" noProof="0"/>
          </a:p>
        </p:txBody>
      </p:sp>
      <p:sp>
        <p:nvSpPr>
          <p:cNvPr id="8" name="Forme libre : Form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Tree>
    <p:extLst>
      <p:ext uri="{BB962C8B-B14F-4D97-AF65-F5344CB8AC3E}">
        <p14:creationId xmlns:p14="http://schemas.microsoft.com/office/powerpoint/2010/main" val="32904418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5" r:id="rId3"/>
    <p:sldLayoutId id="2147483663" r:id="rId4"/>
    <p:sldLayoutId id="2147483650" r:id="rId5"/>
    <p:sldLayoutId id="2147483664" r:id="rId6"/>
    <p:sldLayoutId id="2147483669" r:id="rId7"/>
    <p:sldLayoutId id="2147483654" r:id="rId8"/>
    <p:sldLayoutId id="2147483653" r:id="rId9"/>
    <p:sldLayoutId id="2147483670" r:id="rId10"/>
    <p:sldLayoutId id="2147483662" r:id="rId11"/>
    <p:sldLayoutId id="2147483666" r:id="rId12"/>
  </p:sldLayoutIdLst>
  <p:hf hdr="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customXml" Target="../ink/ink1.xml"/><Relationship Id="rId9" Type="http://schemas.openxmlformats.org/officeDocument/2006/relationships/customXml" Target="../ink/ink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jpg"/><Relationship Id="rId2" Type="http://schemas.openxmlformats.org/officeDocument/2006/relationships/notesSlide" Target="../notesSlides/notesSlide5.xml"/><Relationship Id="rId16"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 Id="rId14"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a:extLst>
              <a:ext uri="{FF2B5EF4-FFF2-40B4-BE49-F238E27FC236}">
                <a16:creationId xmlns:a16="http://schemas.microsoft.com/office/drawing/2014/main" id="{C60B4E40-ED59-4DFA-97D2-04570E2808BD}"/>
              </a:ext>
            </a:extLst>
          </p:cNvPr>
          <p:cNvSpPr>
            <a:spLocks noGrp="1"/>
          </p:cNvSpPr>
          <p:nvPr>
            <p:ph type="ctrTitle"/>
          </p:nvPr>
        </p:nvSpPr>
        <p:spPr>
          <a:xfrm>
            <a:off x="762000" y="839336"/>
            <a:ext cx="4123899" cy="3475513"/>
          </a:xfrm>
        </p:spPr>
        <p:txBody>
          <a:bodyPr rtlCol="0" anchor="ctr">
            <a:normAutofit/>
          </a:bodyPr>
          <a:lstStyle/>
          <a:p>
            <a:pPr algn="l"/>
            <a:r>
              <a:rPr lang="fr-FR" b="1" i="0" dirty="0">
                <a:solidFill>
                  <a:srgbClr val="271A38"/>
                </a:solidFill>
                <a:effectLst/>
                <a:latin typeface="Inter"/>
              </a:rPr>
              <a:t>P8. Déployez un modèle dans le cloud</a:t>
            </a:r>
          </a:p>
        </p:txBody>
      </p:sp>
      <p:sp>
        <p:nvSpPr>
          <p:cNvPr id="20" name="Sous-titre 19">
            <a:extLst>
              <a:ext uri="{FF2B5EF4-FFF2-40B4-BE49-F238E27FC236}">
                <a16:creationId xmlns:a16="http://schemas.microsoft.com/office/drawing/2014/main" id="{35E6FB68-BA70-4F6F-9874-1F349422D895}"/>
              </a:ext>
            </a:extLst>
          </p:cNvPr>
          <p:cNvSpPr>
            <a:spLocks noGrp="1"/>
          </p:cNvSpPr>
          <p:nvPr>
            <p:ph type="subTitle" idx="1"/>
          </p:nvPr>
        </p:nvSpPr>
        <p:spPr>
          <a:xfrm>
            <a:off x="762000" y="4570807"/>
            <a:ext cx="4123899" cy="1524000"/>
          </a:xfrm>
        </p:spPr>
        <p:txBody>
          <a:bodyPr rtlCol="0"/>
          <a:lstStyle/>
          <a:p>
            <a:pPr rtl="0"/>
            <a:r>
              <a:rPr lang="fr-FR" dirty="0"/>
              <a:t>ELEORE Kevin</a:t>
            </a:r>
          </a:p>
        </p:txBody>
      </p:sp>
      <p:pic>
        <p:nvPicPr>
          <p:cNvPr id="10" name="Espace réservé d’image 9" descr="Image d’un smoothie jaune avec des fruits en arrière-plan.&#10;">
            <a:extLst>
              <a:ext uri="{FF2B5EF4-FFF2-40B4-BE49-F238E27FC236}">
                <a16:creationId xmlns:a16="http://schemas.microsoft.com/office/drawing/2014/main" id="{EAC24423-E635-494B-9CD9-DF28FD91BE7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330952" y="754711"/>
            <a:ext cx="6099048" cy="5340096"/>
          </a:xfrm>
        </p:spPr>
      </p:pic>
      <p:pic>
        <p:nvPicPr>
          <p:cNvPr id="3" name="Image 2">
            <a:extLst>
              <a:ext uri="{FF2B5EF4-FFF2-40B4-BE49-F238E27FC236}">
                <a16:creationId xmlns:a16="http://schemas.microsoft.com/office/drawing/2014/main" id="{F504B828-6E44-0A05-BBBF-77BBD8E27AA9}"/>
              </a:ext>
            </a:extLst>
          </p:cNvPr>
          <p:cNvPicPr>
            <a:picLocks noChangeAspect="1"/>
          </p:cNvPicPr>
          <p:nvPr/>
        </p:nvPicPr>
        <p:blipFill rotWithShape="1">
          <a:blip r:embed="rId4"/>
          <a:srcRect t="39088" b="37432"/>
          <a:stretch/>
        </p:blipFill>
        <p:spPr>
          <a:xfrm>
            <a:off x="8491686" y="6324695"/>
            <a:ext cx="2890230" cy="381380"/>
          </a:xfrm>
          <a:prstGeom prst="rect">
            <a:avLst/>
          </a:prstGeom>
        </p:spPr>
      </p:pic>
      <p:pic>
        <p:nvPicPr>
          <p:cNvPr id="4" name="Image 3">
            <a:extLst>
              <a:ext uri="{FF2B5EF4-FFF2-40B4-BE49-F238E27FC236}">
                <a16:creationId xmlns:a16="http://schemas.microsoft.com/office/drawing/2014/main" id="{94B9D264-772C-D5D6-7E41-0E1D61528A46}"/>
              </a:ext>
            </a:extLst>
          </p:cNvPr>
          <p:cNvPicPr>
            <a:picLocks noChangeAspect="1"/>
          </p:cNvPicPr>
          <p:nvPr/>
        </p:nvPicPr>
        <p:blipFill>
          <a:blip r:embed="rId5"/>
          <a:stretch>
            <a:fillRect/>
          </a:stretch>
        </p:blipFill>
        <p:spPr>
          <a:xfrm>
            <a:off x="450357" y="5528478"/>
            <a:ext cx="1679983" cy="1132658"/>
          </a:xfrm>
          <a:prstGeom prst="rect">
            <a:avLst/>
          </a:prstGeom>
        </p:spPr>
      </p:pic>
    </p:spTree>
    <p:extLst>
      <p:ext uri="{BB962C8B-B14F-4D97-AF65-F5344CB8AC3E}">
        <p14:creationId xmlns:p14="http://schemas.microsoft.com/office/powerpoint/2010/main" val="90140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F6865597-F442-4618-679A-4EE19B53E692}"/>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968013BB-337F-BD16-AA37-7CC2DCAE5B6A}"/>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694E99CE-D7C0-7594-C628-5BECE3AF2EC8}"/>
              </a:ext>
            </a:extLst>
          </p:cNvPr>
          <p:cNvSpPr>
            <a:spLocks noGrp="1"/>
          </p:cNvSpPr>
          <p:nvPr>
            <p:ph type="sldNum" sz="quarter" idx="12"/>
          </p:nvPr>
        </p:nvSpPr>
        <p:spPr/>
        <p:txBody>
          <a:bodyPr/>
          <a:lstStyle/>
          <a:p>
            <a:pPr rtl="0"/>
            <a:fld id="{CB1E4CB7-CB13-4810-BF18-BE31AFC64F93}" type="slidenum">
              <a:rPr lang="fr-FR" noProof="0" smtClean="0"/>
              <a:t>10</a:t>
            </a:fld>
            <a:endParaRPr lang="fr-FR" noProof="0"/>
          </a:p>
        </p:txBody>
      </p:sp>
      <p:sp>
        <p:nvSpPr>
          <p:cNvPr id="10" name="Titre 8">
            <a:extLst>
              <a:ext uri="{FF2B5EF4-FFF2-40B4-BE49-F238E27FC236}">
                <a16:creationId xmlns:a16="http://schemas.microsoft.com/office/drawing/2014/main" id="{60FC05BA-0DE9-9BED-222E-B1FDD62004F2}"/>
              </a:ext>
            </a:extLst>
          </p:cNvPr>
          <p:cNvSpPr txBox="1">
            <a:spLocks/>
          </p:cNvSpPr>
          <p:nvPr/>
        </p:nvSpPr>
        <p:spPr>
          <a:xfrm>
            <a:off x="1282639" y="710947"/>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
        <p:nvSpPr>
          <p:cNvPr id="11" name="ZoneTexte 10">
            <a:extLst>
              <a:ext uri="{FF2B5EF4-FFF2-40B4-BE49-F238E27FC236}">
                <a16:creationId xmlns:a16="http://schemas.microsoft.com/office/drawing/2014/main" id="{F8B32026-3DE4-FC67-920E-BA33229D8BA9}"/>
              </a:ext>
            </a:extLst>
          </p:cNvPr>
          <p:cNvSpPr txBox="1"/>
          <p:nvPr/>
        </p:nvSpPr>
        <p:spPr>
          <a:xfrm>
            <a:off x="5177142" y="1818734"/>
            <a:ext cx="6127352" cy="4524315"/>
          </a:xfrm>
          <a:prstGeom prst="rect">
            <a:avLst/>
          </a:prstGeom>
          <a:noFill/>
        </p:spPr>
        <p:txBody>
          <a:bodyPr wrap="square" rtlCol="0">
            <a:spAutoFit/>
          </a:bodyPr>
          <a:lstStyle/>
          <a:p>
            <a:pPr marL="285750" indent="-285750">
              <a:buFont typeface="Arial" panose="020B0604020202020204" pitchFamily="34" charset="0"/>
              <a:buChar char="•"/>
            </a:pPr>
            <a:r>
              <a:rPr lang="fr-FR" sz="1600" b="1" dirty="0"/>
              <a:t>Job Tracker : </a:t>
            </a:r>
          </a:p>
          <a:p>
            <a:pPr marL="742950" lvl="1" indent="-285750">
              <a:buFont typeface="Arial" panose="020B0604020202020204" pitchFamily="34" charset="0"/>
              <a:buChar char="•"/>
            </a:pPr>
            <a:r>
              <a:rPr lang="fr-FR" sz="1600" dirty="0"/>
              <a:t>Ordonnanceur de tâches MapReduce dans un cluster. </a:t>
            </a:r>
          </a:p>
          <a:p>
            <a:pPr marL="742950" lvl="1" indent="-285750">
              <a:buFont typeface="Arial" panose="020B0604020202020204" pitchFamily="34" charset="0"/>
              <a:buChar char="•"/>
            </a:pPr>
            <a:r>
              <a:rPr lang="fr-FR" sz="1600" dirty="0"/>
              <a:t>Gère l'exécution des tâches, communique avec le </a:t>
            </a:r>
            <a:r>
              <a:rPr lang="fr-FR" sz="1600" dirty="0" err="1"/>
              <a:t>name</a:t>
            </a:r>
            <a:r>
              <a:rPr lang="fr-FR" sz="1600" dirty="0"/>
              <a:t> </a:t>
            </a:r>
            <a:r>
              <a:rPr lang="fr-FR" sz="1600" dirty="0" err="1"/>
              <a:t>node</a:t>
            </a:r>
            <a:r>
              <a:rPr lang="fr-FR" sz="1600" dirty="0"/>
              <a:t> d'HDFS et optimise la colocalisation traitements/données</a:t>
            </a:r>
            <a:r>
              <a:rPr lang="fr-FR" sz="1600" b="1" dirty="0"/>
              <a:t>.</a:t>
            </a:r>
          </a:p>
          <a:p>
            <a:pPr marL="742950" lvl="1" indent="-285750">
              <a:buFont typeface="Arial" panose="020B0604020202020204" pitchFamily="34" charset="0"/>
              <a:buChar char="•"/>
            </a:pPr>
            <a:r>
              <a:rPr lang="fr-FR" sz="1600" b="0" i="0" dirty="0">
                <a:solidFill>
                  <a:srgbClr val="271A38"/>
                </a:solidFill>
                <a:effectLst/>
                <a:latin typeface="Inter"/>
              </a:rPr>
              <a:t>Gère les ressources du cluster.</a:t>
            </a:r>
          </a:p>
          <a:p>
            <a:pPr lvl="1" algn="r"/>
            <a:r>
              <a:rPr lang="fr-FR" sz="1600" b="1" i="1" dirty="0">
                <a:solidFill>
                  <a:schemeClr val="accent5">
                    <a:lumMod val="75000"/>
                  </a:schemeClr>
                </a:solidFill>
                <a:effectLst/>
                <a:latin typeface="Inter"/>
              </a:rPr>
              <a:t>Que se passe-t-il si le Job tracker est défaillant ?</a:t>
            </a:r>
          </a:p>
          <a:p>
            <a:endParaRPr lang="fr-FR" sz="1600" b="1" i="1" dirty="0">
              <a:solidFill>
                <a:schemeClr val="accent5">
                  <a:lumMod val="75000"/>
                </a:schemeClr>
              </a:solidFill>
            </a:endParaRPr>
          </a:p>
          <a:p>
            <a:pPr marL="285750" indent="-285750">
              <a:buFont typeface="Arial" panose="020B0604020202020204" pitchFamily="34" charset="0"/>
              <a:buChar char="•"/>
            </a:pPr>
            <a:r>
              <a:rPr lang="fr-FR" sz="1600" b="1" dirty="0" err="1"/>
              <a:t>Task</a:t>
            </a:r>
            <a:r>
              <a:rPr lang="fr-FR" sz="1600" b="1" dirty="0"/>
              <a:t> Tracker : </a:t>
            </a:r>
          </a:p>
          <a:p>
            <a:pPr marL="742950" lvl="1" indent="-285750">
              <a:buFont typeface="Arial" panose="020B0604020202020204" pitchFamily="34" charset="0"/>
              <a:buChar char="•"/>
            </a:pPr>
            <a:r>
              <a:rPr lang="fr-FR" sz="1600" dirty="0"/>
              <a:t>Unité d'exécution sur un nœud du cluster. </a:t>
            </a:r>
          </a:p>
          <a:p>
            <a:pPr marL="742950" lvl="1" indent="-285750">
              <a:buFont typeface="Arial" panose="020B0604020202020204" pitchFamily="34" charset="0"/>
              <a:buChar char="•"/>
            </a:pPr>
            <a:r>
              <a:rPr lang="fr-FR" sz="1600" dirty="0"/>
              <a:t>Lance et suit les tâches MapReduce, communique avec le job tracker et assure la tolérance aux pannes.</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b="1" dirty="0"/>
              <a:t>Client : </a:t>
            </a:r>
          </a:p>
          <a:p>
            <a:pPr marL="742950" lvl="1" indent="-285750">
              <a:buFont typeface="Arial" panose="020B0604020202020204" pitchFamily="34" charset="0"/>
              <a:buChar char="•"/>
            </a:pPr>
            <a:r>
              <a:rPr lang="fr-FR" sz="1600" dirty="0"/>
              <a:t>Entité externe qui envoie les tâches MapReduce, les données d'entrée et reçoit les résultats du cluster MapReduce. </a:t>
            </a:r>
          </a:p>
          <a:p>
            <a:pPr marL="742950" lvl="1" indent="-285750">
              <a:buFont typeface="Arial" panose="020B0604020202020204" pitchFamily="34" charset="0"/>
              <a:buChar char="•"/>
            </a:pPr>
            <a:r>
              <a:rPr lang="fr-FR" sz="1600" dirty="0"/>
              <a:t>Interagit avec le Job Tracker pour soumettre les travaux.</a:t>
            </a:r>
          </a:p>
        </p:txBody>
      </p:sp>
      <p:grpSp>
        <p:nvGrpSpPr>
          <p:cNvPr id="12" name="Groupe 11">
            <a:extLst>
              <a:ext uri="{FF2B5EF4-FFF2-40B4-BE49-F238E27FC236}">
                <a16:creationId xmlns:a16="http://schemas.microsoft.com/office/drawing/2014/main" id="{2BE54EB9-728B-7D67-5CBE-8651FE10266E}"/>
              </a:ext>
            </a:extLst>
          </p:cNvPr>
          <p:cNvGrpSpPr/>
          <p:nvPr/>
        </p:nvGrpSpPr>
        <p:grpSpPr>
          <a:xfrm>
            <a:off x="887506" y="1818734"/>
            <a:ext cx="3803492" cy="3731271"/>
            <a:chOff x="4207317" y="2617426"/>
            <a:chExt cx="2545601" cy="2702249"/>
          </a:xfrm>
        </p:grpSpPr>
        <p:pic>
          <p:nvPicPr>
            <p:cNvPr id="13" name="Picture 9">
              <a:extLst>
                <a:ext uri="{FF2B5EF4-FFF2-40B4-BE49-F238E27FC236}">
                  <a16:creationId xmlns:a16="http://schemas.microsoft.com/office/drawing/2014/main" id="{0C230132-4537-C05B-6A75-0158ED341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317" y="3388261"/>
              <a:ext cx="2545601" cy="1931414"/>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EB088DD2-BF37-87CE-8882-3ED2D097BDFE}"/>
                </a:ext>
              </a:extLst>
            </p:cNvPr>
            <p:cNvSpPr txBox="1"/>
            <p:nvPr/>
          </p:nvSpPr>
          <p:spPr>
            <a:xfrm>
              <a:off x="4207317" y="2617426"/>
              <a:ext cx="2545601" cy="78013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fr-FR" sz="3200" b="1" dirty="0"/>
                <a:t>Socle technique HADOOP V1</a:t>
              </a:r>
            </a:p>
          </p:txBody>
        </p:sp>
      </p:grpSp>
      <p:sp>
        <p:nvSpPr>
          <p:cNvPr id="16" name="ZoneTexte 15">
            <a:extLst>
              <a:ext uri="{FF2B5EF4-FFF2-40B4-BE49-F238E27FC236}">
                <a16:creationId xmlns:a16="http://schemas.microsoft.com/office/drawing/2014/main" id="{D275ABEB-076D-96A0-CC58-C1C823DB3D7B}"/>
              </a:ext>
            </a:extLst>
          </p:cNvPr>
          <p:cNvSpPr txBox="1"/>
          <p:nvPr/>
        </p:nvSpPr>
        <p:spPr>
          <a:xfrm>
            <a:off x="1248143" y="5550005"/>
            <a:ext cx="6793197" cy="307777"/>
          </a:xfrm>
          <a:prstGeom prst="rect">
            <a:avLst/>
          </a:prstGeom>
          <a:noFill/>
        </p:spPr>
        <p:txBody>
          <a:bodyPr wrap="square">
            <a:spAutoFit/>
          </a:bodyPr>
          <a:lstStyle/>
          <a:p>
            <a:pPr algn="l"/>
            <a:r>
              <a:rPr lang="fr-FR" sz="1400" b="0" i="0" dirty="0">
                <a:solidFill>
                  <a:srgbClr val="271A38"/>
                </a:solidFill>
                <a:effectLst/>
                <a:latin typeface="Inter"/>
              </a:rPr>
              <a:t>Que se passe-t-il si le Job tracker est défaillant ?</a:t>
            </a:r>
          </a:p>
        </p:txBody>
      </p:sp>
    </p:spTree>
    <p:extLst>
      <p:ext uri="{BB962C8B-B14F-4D97-AF65-F5344CB8AC3E}">
        <p14:creationId xmlns:p14="http://schemas.microsoft.com/office/powerpoint/2010/main" val="4191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20B6BAC3-785E-AD29-F761-0BAA8D6AD432}"/>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A211BD31-CD14-DA8A-4AAE-D7FD92369611}"/>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4A57D941-EF48-9472-11B6-CD3A69F0BA97}"/>
              </a:ext>
            </a:extLst>
          </p:cNvPr>
          <p:cNvSpPr>
            <a:spLocks noGrp="1"/>
          </p:cNvSpPr>
          <p:nvPr>
            <p:ph type="sldNum" sz="quarter" idx="12"/>
          </p:nvPr>
        </p:nvSpPr>
        <p:spPr/>
        <p:txBody>
          <a:bodyPr/>
          <a:lstStyle/>
          <a:p>
            <a:pPr rtl="0"/>
            <a:fld id="{CB1E4CB7-CB13-4810-BF18-BE31AFC64F93}" type="slidenum">
              <a:rPr lang="fr-FR" noProof="0" smtClean="0"/>
              <a:t>11</a:t>
            </a:fld>
            <a:endParaRPr lang="fr-FR" noProof="0"/>
          </a:p>
        </p:txBody>
      </p:sp>
      <p:sp>
        <p:nvSpPr>
          <p:cNvPr id="9" name="Titre 8">
            <a:extLst>
              <a:ext uri="{FF2B5EF4-FFF2-40B4-BE49-F238E27FC236}">
                <a16:creationId xmlns:a16="http://schemas.microsoft.com/office/drawing/2014/main" id="{936F10C3-9D26-869C-7F8C-0BB5EDD32B45}"/>
              </a:ext>
            </a:extLst>
          </p:cNvPr>
          <p:cNvSpPr txBox="1">
            <a:spLocks/>
          </p:cNvSpPr>
          <p:nvPr/>
        </p:nvSpPr>
        <p:spPr>
          <a:xfrm>
            <a:off x="1114805" y="1083565"/>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
        <p:nvSpPr>
          <p:cNvPr id="3" name="Espace réservé du contenu 2">
            <a:extLst>
              <a:ext uri="{FF2B5EF4-FFF2-40B4-BE49-F238E27FC236}">
                <a16:creationId xmlns:a16="http://schemas.microsoft.com/office/drawing/2014/main" id="{F3E1D4E8-5ECE-A852-B646-6768BEA758A5}"/>
              </a:ext>
            </a:extLst>
          </p:cNvPr>
          <p:cNvSpPr>
            <a:spLocks noGrp="1"/>
          </p:cNvSpPr>
          <p:nvPr>
            <p:ph idx="1"/>
          </p:nvPr>
        </p:nvSpPr>
        <p:spPr>
          <a:xfrm>
            <a:off x="4545107" y="1810872"/>
            <a:ext cx="6884893" cy="4330850"/>
          </a:xfrm>
        </p:spPr>
        <p:txBody>
          <a:bodyPr>
            <a:normAutofit/>
          </a:bodyPr>
          <a:lstStyle/>
          <a:p>
            <a:r>
              <a:rPr lang="fr-FR" sz="1800" dirty="0"/>
              <a:t>Le client </a:t>
            </a:r>
            <a:r>
              <a:rPr lang="fr-FR" sz="1600" dirty="0"/>
              <a:t>copie les données sur HDFS et soumet un travail au </a:t>
            </a:r>
            <a:r>
              <a:rPr lang="fr-FR" sz="1600" b="1" dirty="0"/>
              <a:t>Resource Manager </a:t>
            </a:r>
            <a:r>
              <a:rPr lang="fr-FR" sz="1600" dirty="0"/>
              <a:t>qui alloue un conteneur pour l'</a:t>
            </a:r>
            <a:r>
              <a:rPr lang="fr-FR" sz="1600" b="1" dirty="0">
                <a:solidFill>
                  <a:schemeClr val="accent5">
                    <a:lumMod val="75000"/>
                  </a:schemeClr>
                </a:solidFill>
              </a:rPr>
              <a:t>Application Master</a:t>
            </a:r>
            <a:r>
              <a:rPr lang="fr-FR" sz="1600" dirty="0"/>
              <a:t> sur un </a:t>
            </a:r>
            <a:r>
              <a:rPr lang="fr-FR" sz="1600" b="1" dirty="0">
                <a:solidFill>
                  <a:schemeClr val="accent4">
                    <a:lumMod val="60000"/>
                    <a:lumOff val="40000"/>
                  </a:schemeClr>
                </a:solidFill>
              </a:rPr>
              <a:t>Node Manager</a:t>
            </a:r>
            <a:r>
              <a:rPr lang="fr-FR" sz="1600" dirty="0"/>
              <a:t>.</a:t>
            </a:r>
            <a:endParaRPr lang="fr-FR" sz="700" dirty="0"/>
          </a:p>
          <a:p>
            <a:r>
              <a:rPr lang="fr-FR" sz="1800" dirty="0"/>
              <a:t>L'Application Master demande des conteneurs avec des préférences de localisation basées sur les données d'entrée.</a:t>
            </a:r>
            <a:endParaRPr lang="fr-FR" sz="700" dirty="0"/>
          </a:p>
          <a:p>
            <a:r>
              <a:rPr lang="fr-FR" sz="1800" dirty="0"/>
              <a:t>Le </a:t>
            </a:r>
            <a:r>
              <a:rPr lang="fr-FR" sz="1800" b="1" dirty="0"/>
              <a:t>Resource Manager</a:t>
            </a:r>
            <a:r>
              <a:rPr lang="fr-FR" sz="1800" dirty="0"/>
              <a:t> alloue les conteneurs à l'Application Master.</a:t>
            </a:r>
            <a:endParaRPr lang="fr-FR" sz="700" dirty="0"/>
          </a:p>
          <a:p>
            <a:r>
              <a:rPr lang="fr-FR" sz="1600" dirty="0"/>
              <a:t>L'</a:t>
            </a:r>
            <a:r>
              <a:rPr lang="fr-FR" sz="1600" b="1" dirty="0">
                <a:solidFill>
                  <a:schemeClr val="accent5">
                    <a:lumMod val="75000"/>
                  </a:schemeClr>
                </a:solidFill>
              </a:rPr>
              <a:t>Application Master </a:t>
            </a:r>
            <a:r>
              <a:rPr lang="fr-FR" sz="1800" dirty="0"/>
              <a:t>démarre une tâche (</a:t>
            </a:r>
            <a:r>
              <a:rPr lang="fr-FR" sz="1800" dirty="0" err="1"/>
              <a:t>Map</a:t>
            </a:r>
            <a:r>
              <a:rPr lang="fr-FR" sz="1800" dirty="0"/>
              <a:t> ou </a:t>
            </a:r>
            <a:r>
              <a:rPr lang="fr-FR" sz="1800" dirty="0" err="1"/>
              <a:t>Reduce</a:t>
            </a:r>
            <a:r>
              <a:rPr lang="fr-FR" sz="1800" dirty="0"/>
              <a:t>) dans les conteneurs alloués, collaborant avec le </a:t>
            </a:r>
            <a:r>
              <a:rPr lang="fr-FR" sz="1600" b="1" dirty="0">
                <a:solidFill>
                  <a:schemeClr val="accent4">
                    <a:lumMod val="60000"/>
                    <a:lumOff val="40000"/>
                  </a:schemeClr>
                </a:solidFill>
              </a:rPr>
              <a:t>Node Manager </a:t>
            </a:r>
            <a:r>
              <a:rPr lang="fr-FR" sz="1800" dirty="0"/>
              <a:t>pour utiliser les ressources.</a:t>
            </a:r>
            <a:endParaRPr lang="fr-FR" sz="700" dirty="0"/>
          </a:p>
          <a:p>
            <a:r>
              <a:rPr lang="fr-FR" sz="1800" dirty="0"/>
              <a:t>L’  </a:t>
            </a:r>
            <a:r>
              <a:rPr lang="fr-FR" sz="1600" b="1" dirty="0">
                <a:solidFill>
                  <a:schemeClr val="accent5">
                    <a:lumMod val="75000"/>
                  </a:schemeClr>
                </a:solidFill>
              </a:rPr>
              <a:t>Application Master </a:t>
            </a:r>
            <a:r>
              <a:rPr lang="fr-FR" sz="1800" dirty="0"/>
              <a:t>communique régulièrement avec le </a:t>
            </a:r>
            <a:r>
              <a:rPr lang="fr-FR" sz="1800" b="1" dirty="0"/>
              <a:t>Resource Manager </a:t>
            </a:r>
            <a:r>
              <a:rPr lang="fr-FR" sz="1800" dirty="0"/>
              <a:t>(</a:t>
            </a:r>
            <a:r>
              <a:rPr lang="fr-FR" sz="1800" dirty="0" err="1"/>
              <a:t>heartbeat</a:t>
            </a:r>
            <a:r>
              <a:rPr lang="fr-FR" sz="1800" dirty="0"/>
              <a:t>) pour la tolérance aux pannes.</a:t>
            </a:r>
          </a:p>
        </p:txBody>
      </p:sp>
      <p:grpSp>
        <p:nvGrpSpPr>
          <p:cNvPr id="21" name="Groupe 20">
            <a:extLst>
              <a:ext uri="{FF2B5EF4-FFF2-40B4-BE49-F238E27FC236}">
                <a16:creationId xmlns:a16="http://schemas.microsoft.com/office/drawing/2014/main" id="{0131C45C-77BA-5394-6C51-6C75C6AF045D}"/>
              </a:ext>
            </a:extLst>
          </p:cNvPr>
          <p:cNvGrpSpPr/>
          <p:nvPr/>
        </p:nvGrpSpPr>
        <p:grpSpPr>
          <a:xfrm>
            <a:off x="1016419" y="1950907"/>
            <a:ext cx="3205061" cy="2671071"/>
            <a:chOff x="4823013" y="2318238"/>
            <a:chExt cx="3110753" cy="3230916"/>
          </a:xfrm>
        </p:grpSpPr>
        <p:sp>
          <p:nvSpPr>
            <p:cNvPr id="17" name="ZoneTexte 16">
              <a:extLst>
                <a:ext uri="{FF2B5EF4-FFF2-40B4-BE49-F238E27FC236}">
                  <a16:creationId xmlns:a16="http://schemas.microsoft.com/office/drawing/2014/main" id="{3172F56E-E52E-26F4-2838-7FCCB94D0B31}"/>
                </a:ext>
              </a:extLst>
            </p:cNvPr>
            <p:cNvSpPr txBox="1"/>
            <p:nvPr/>
          </p:nvSpPr>
          <p:spPr>
            <a:xfrm>
              <a:off x="4823013" y="2318238"/>
              <a:ext cx="3110753" cy="71525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fr-FR" b="1" dirty="0"/>
                <a:t>Socle technique HADOOP2 &amp; YARN</a:t>
              </a:r>
            </a:p>
          </p:txBody>
        </p:sp>
        <p:pic>
          <p:nvPicPr>
            <p:cNvPr id="11266" name="Picture 2" descr="Schéma simplifié de l'exécution d'un travail dans Hadoop 2.X avec YARN.">
              <a:extLst>
                <a:ext uri="{FF2B5EF4-FFF2-40B4-BE49-F238E27FC236}">
                  <a16:creationId xmlns:a16="http://schemas.microsoft.com/office/drawing/2014/main" id="{950EC016-98E4-D90B-2A64-D34D76C00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014" y="3218080"/>
              <a:ext cx="3108100" cy="2331074"/>
            </a:xfrm>
            <a:prstGeom prst="rect">
              <a:avLst/>
            </a:prstGeom>
            <a:noFill/>
            <a:extLst>
              <a:ext uri="{909E8E84-426E-40DD-AFC4-6F175D3DCCD1}">
                <a14:hiddenFill xmlns:a14="http://schemas.microsoft.com/office/drawing/2010/main">
                  <a:solidFill>
                    <a:srgbClr val="FFFFFF"/>
                  </a:solidFill>
                </a14:hiddenFill>
              </a:ext>
            </a:extLst>
          </p:spPr>
        </p:pic>
      </p:grpSp>
      <p:pic>
        <p:nvPicPr>
          <p:cNvPr id="11268" name="Picture 4">
            <a:extLst>
              <a:ext uri="{FF2B5EF4-FFF2-40B4-BE49-F238E27FC236}">
                <a16:creationId xmlns:a16="http://schemas.microsoft.com/office/drawing/2014/main" id="{49227921-825F-F9E7-BA77-44C6213BC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 y="4620455"/>
            <a:ext cx="4435581" cy="1521266"/>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6B60D4A8-CED3-8074-9D41-CC31F865288F}"/>
              </a:ext>
            </a:extLst>
          </p:cNvPr>
          <p:cNvSpPr txBox="1"/>
          <p:nvPr/>
        </p:nvSpPr>
        <p:spPr>
          <a:xfrm>
            <a:off x="3808476" y="6093022"/>
            <a:ext cx="8026908" cy="307777"/>
          </a:xfrm>
          <a:prstGeom prst="rect">
            <a:avLst/>
          </a:prstGeom>
          <a:noFill/>
        </p:spPr>
        <p:txBody>
          <a:bodyPr wrap="square" rtlCol="0">
            <a:spAutoFit/>
          </a:bodyPr>
          <a:lstStyle/>
          <a:p>
            <a:r>
              <a:rPr lang="fr-FR" sz="1400" b="0" i="0" dirty="0">
                <a:solidFill>
                  <a:srgbClr val="271A38"/>
                </a:solidFill>
                <a:effectLst/>
                <a:latin typeface="Inter"/>
              </a:rPr>
              <a:t>*Les fonctionnalités du job tracker sont réparties entre Le </a:t>
            </a:r>
            <a:r>
              <a:rPr lang="fr-FR" sz="1400" b="1" i="0" dirty="0" err="1">
                <a:solidFill>
                  <a:srgbClr val="271A38"/>
                </a:solidFill>
                <a:effectLst/>
                <a:latin typeface="Inter"/>
              </a:rPr>
              <a:t>resource</a:t>
            </a:r>
            <a:r>
              <a:rPr lang="fr-FR" sz="1400" b="1" i="0" dirty="0">
                <a:solidFill>
                  <a:srgbClr val="271A38"/>
                </a:solidFill>
                <a:effectLst/>
                <a:latin typeface="Inter"/>
              </a:rPr>
              <a:t> manager </a:t>
            </a:r>
            <a:r>
              <a:rPr lang="fr-FR" sz="1400" i="0" dirty="0">
                <a:solidFill>
                  <a:srgbClr val="271A38"/>
                </a:solidFill>
                <a:effectLst/>
                <a:latin typeface="Inter"/>
              </a:rPr>
              <a:t>et</a:t>
            </a:r>
            <a:r>
              <a:rPr lang="fr-FR" sz="1400" b="1" i="0" dirty="0">
                <a:solidFill>
                  <a:srgbClr val="271A38"/>
                </a:solidFill>
                <a:effectLst/>
                <a:latin typeface="Inter"/>
              </a:rPr>
              <a:t> </a:t>
            </a:r>
            <a:r>
              <a:rPr lang="fr-FR" sz="1400" b="0" i="0" dirty="0">
                <a:solidFill>
                  <a:srgbClr val="271A38"/>
                </a:solidFill>
                <a:effectLst/>
                <a:latin typeface="Inter"/>
              </a:rPr>
              <a:t>L'</a:t>
            </a:r>
            <a:r>
              <a:rPr lang="fr-FR" sz="1400" b="1" i="0" dirty="0">
                <a:solidFill>
                  <a:srgbClr val="271A38"/>
                </a:solidFill>
                <a:effectLst/>
                <a:latin typeface="Inter"/>
              </a:rPr>
              <a:t>application master (AM)</a:t>
            </a:r>
            <a:endParaRPr lang="fr-FR" sz="1400" dirty="0"/>
          </a:p>
        </p:txBody>
      </p:sp>
    </p:spTree>
    <p:extLst>
      <p:ext uri="{BB962C8B-B14F-4D97-AF65-F5344CB8AC3E}">
        <p14:creationId xmlns:p14="http://schemas.microsoft.com/office/powerpoint/2010/main" val="4041516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20B6BAC3-785E-AD29-F761-0BAA8D6AD432}"/>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A211BD31-CD14-DA8A-4AAE-D7FD92369611}"/>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4A57D941-EF48-9472-11B6-CD3A69F0BA97}"/>
              </a:ext>
            </a:extLst>
          </p:cNvPr>
          <p:cNvSpPr>
            <a:spLocks noGrp="1"/>
          </p:cNvSpPr>
          <p:nvPr>
            <p:ph type="sldNum" sz="quarter" idx="12"/>
          </p:nvPr>
        </p:nvSpPr>
        <p:spPr/>
        <p:txBody>
          <a:bodyPr/>
          <a:lstStyle/>
          <a:p>
            <a:pPr rtl="0"/>
            <a:fld id="{CB1E4CB7-CB13-4810-BF18-BE31AFC64F93}" type="slidenum">
              <a:rPr lang="fr-FR" noProof="0" smtClean="0"/>
              <a:t>12</a:t>
            </a:fld>
            <a:endParaRPr lang="fr-FR" noProof="0"/>
          </a:p>
        </p:txBody>
      </p:sp>
      <p:sp>
        <p:nvSpPr>
          <p:cNvPr id="7" name="Espace réservé du contenu 6">
            <a:extLst>
              <a:ext uri="{FF2B5EF4-FFF2-40B4-BE49-F238E27FC236}">
                <a16:creationId xmlns:a16="http://schemas.microsoft.com/office/drawing/2014/main" id="{AB21FCA4-4933-B221-AC06-FE8E289F3C4F}"/>
              </a:ext>
            </a:extLst>
          </p:cNvPr>
          <p:cNvSpPr>
            <a:spLocks noGrp="1"/>
          </p:cNvSpPr>
          <p:nvPr>
            <p:ph idx="1"/>
          </p:nvPr>
        </p:nvSpPr>
        <p:spPr>
          <a:xfrm>
            <a:off x="1517904" y="2713244"/>
            <a:ext cx="9144000" cy="3385804"/>
          </a:xfrm>
        </p:spPr>
        <p:txBody>
          <a:bodyPr>
            <a:normAutofit fontScale="85000" lnSpcReduction="10000"/>
          </a:bodyPr>
          <a:lstStyle/>
          <a:p>
            <a:r>
              <a:rPr lang="fr-FR" b="0" i="0" dirty="0">
                <a:solidFill>
                  <a:srgbClr val="271A38"/>
                </a:solidFill>
                <a:effectLst/>
                <a:latin typeface="Inter"/>
              </a:rPr>
              <a:t>Spark élargit le cadre </a:t>
            </a:r>
            <a:r>
              <a:rPr lang="fr-FR" b="0" i="0" dirty="0" err="1">
                <a:solidFill>
                  <a:srgbClr val="271A38"/>
                </a:solidFill>
                <a:effectLst/>
                <a:latin typeface="Inter"/>
              </a:rPr>
              <a:t>map</a:t>
            </a:r>
            <a:r>
              <a:rPr lang="fr-FR" b="0" i="0" dirty="0">
                <a:solidFill>
                  <a:srgbClr val="271A38"/>
                </a:solidFill>
                <a:effectLst/>
                <a:latin typeface="Inter"/>
              </a:rPr>
              <a:t>/</a:t>
            </a:r>
            <a:r>
              <a:rPr lang="fr-FR" b="0" i="0" dirty="0" err="1">
                <a:solidFill>
                  <a:srgbClr val="271A38"/>
                </a:solidFill>
                <a:effectLst/>
                <a:latin typeface="Inter"/>
              </a:rPr>
              <a:t>reduce</a:t>
            </a:r>
            <a:r>
              <a:rPr lang="fr-FR" b="0" i="0" dirty="0">
                <a:solidFill>
                  <a:srgbClr val="271A38"/>
                </a:solidFill>
                <a:effectLst/>
                <a:latin typeface="Inter"/>
              </a:rPr>
              <a:t> en proposant à l'utilisateur des opérations supplémentaires pouvant être réalisées de manière distribuée. </a:t>
            </a:r>
          </a:p>
          <a:p>
            <a:r>
              <a:rPr lang="fr-FR" b="0" i="0" dirty="0">
                <a:solidFill>
                  <a:srgbClr val="271A38"/>
                </a:solidFill>
                <a:effectLst/>
                <a:latin typeface="Inter"/>
              </a:rPr>
              <a:t>Spark emploie diverses techniques d'optimisation, mais tout calcul distribué est réalisé sous la forme d'opérations </a:t>
            </a:r>
            <a:r>
              <a:rPr lang="fr-FR" b="0" i="0" dirty="0" err="1">
                <a:solidFill>
                  <a:srgbClr val="271A38"/>
                </a:solidFill>
                <a:effectLst/>
                <a:latin typeface="Inter"/>
              </a:rPr>
              <a:t>map</a:t>
            </a:r>
            <a:r>
              <a:rPr lang="fr-FR" b="0" i="0" dirty="0">
                <a:solidFill>
                  <a:srgbClr val="271A38"/>
                </a:solidFill>
                <a:effectLst/>
                <a:latin typeface="Inter"/>
              </a:rPr>
              <a:t>/</a:t>
            </a:r>
            <a:r>
              <a:rPr lang="fr-FR" b="0" i="0" dirty="0" err="1">
                <a:solidFill>
                  <a:srgbClr val="271A38"/>
                </a:solidFill>
                <a:effectLst/>
                <a:latin typeface="Inter"/>
              </a:rPr>
              <a:t>reduce</a:t>
            </a:r>
            <a:r>
              <a:rPr lang="fr-FR" b="0" i="0" dirty="0">
                <a:solidFill>
                  <a:srgbClr val="271A38"/>
                </a:solidFill>
                <a:effectLst/>
                <a:latin typeface="Inter"/>
              </a:rPr>
              <a:t>. </a:t>
            </a:r>
          </a:p>
          <a:p>
            <a:r>
              <a:rPr lang="fr-FR" b="0" i="0" dirty="0">
                <a:solidFill>
                  <a:srgbClr val="271A38"/>
                </a:solidFill>
                <a:effectLst/>
                <a:latin typeface="Inter"/>
              </a:rPr>
              <a:t>MapReduce est le langage assembleur du calcul distribué : les outils tel que  Spark, permettent de s'abstraire de MapReduce.</a:t>
            </a:r>
          </a:p>
          <a:p>
            <a:r>
              <a:rPr lang="fr-FR" dirty="0">
                <a:solidFill>
                  <a:srgbClr val="271A38"/>
                </a:solidFill>
                <a:latin typeface="Inter"/>
              </a:rPr>
              <a:t>T</a:t>
            </a:r>
            <a:r>
              <a:rPr lang="fr-FR" b="0" i="0" dirty="0">
                <a:solidFill>
                  <a:srgbClr val="271A38"/>
                </a:solidFill>
                <a:effectLst/>
                <a:latin typeface="Inter"/>
              </a:rPr>
              <a:t>out comme les langages de programmation de haut niveau peuvent être compilés en assembleur mais permettent de ne pas avoir à écrire soi-même des programmes en assembleur.</a:t>
            </a:r>
            <a:endParaRPr lang="fr-FR" dirty="0"/>
          </a:p>
        </p:txBody>
      </p:sp>
      <p:sp>
        <p:nvSpPr>
          <p:cNvPr id="3" name="Titre 8">
            <a:extLst>
              <a:ext uri="{FF2B5EF4-FFF2-40B4-BE49-F238E27FC236}">
                <a16:creationId xmlns:a16="http://schemas.microsoft.com/office/drawing/2014/main" id="{476DA25A-938D-8230-57ED-CE5C9A13AC6B}"/>
              </a:ext>
            </a:extLst>
          </p:cNvPr>
          <p:cNvSpPr txBox="1">
            <a:spLocks/>
          </p:cNvSpPr>
          <p:nvPr/>
        </p:nvSpPr>
        <p:spPr>
          <a:xfrm>
            <a:off x="1114805" y="1083565"/>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
        <p:nvSpPr>
          <p:cNvPr id="10" name="ZoneTexte 9">
            <a:extLst>
              <a:ext uri="{FF2B5EF4-FFF2-40B4-BE49-F238E27FC236}">
                <a16:creationId xmlns:a16="http://schemas.microsoft.com/office/drawing/2014/main" id="{EDBD6C7A-BDD6-C813-1930-5714E84E75E4}"/>
              </a:ext>
            </a:extLst>
          </p:cNvPr>
          <p:cNvSpPr txBox="1"/>
          <p:nvPr/>
        </p:nvSpPr>
        <p:spPr>
          <a:xfrm>
            <a:off x="1517904" y="2042160"/>
            <a:ext cx="3069336" cy="369332"/>
          </a:xfrm>
          <a:prstGeom prst="rect">
            <a:avLst/>
          </a:prstGeom>
          <a:noFill/>
        </p:spPr>
        <p:txBody>
          <a:bodyPr wrap="square" rtlCol="0">
            <a:spAutoFit/>
          </a:bodyPr>
          <a:lstStyle/>
          <a:p>
            <a:r>
              <a:rPr lang="fr-FR" dirty="0"/>
              <a:t>Framework Spark</a:t>
            </a:r>
          </a:p>
        </p:txBody>
      </p:sp>
    </p:spTree>
    <p:extLst>
      <p:ext uri="{BB962C8B-B14F-4D97-AF65-F5344CB8AC3E}">
        <p14:creationId xmlns:p14="http://schemas.microsoft.com/office/powerpoint/2010/main" val="1583240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20B6BAC3-785E-AD29-F761-0BAA8D6AD432}"/>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A211BD31-CD14-DA8A-4AAE-D7FD92369611}"/>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4A57D941-EF48-9472-11B6-CD3A69F0BA97}"/>
              </a:ext>
            </a:extLst>
          </p:cNvPr>
          <p:cNvSpPr>
            <a:spLocks noGrp="1"/>
          </p:cNvSpPr>
          <p:nvPr>
            <p:ph type="sldNum" sz="quarter" idx="12"/>
          </p:nvPr>
        </p:nvSpPr>
        <p:spPr/>
        <p:txBody>
          <a:bodyPr/>
          <a:lstStyle/>
          <a:p>
            <a:pPr rtl="0"/>
            <a:fld id="{CB1E4CB7-CB13-4810-BF18-BE31AFC64F93}" type="slidenum">
              <a:rPr lang="fr-FR" noProof="0" smtClean="0"/>
              <a:t>13</a:t>
            </a:fld>
            <a:endParaRPr lang="fr-FR" noProof="0"/>
          </a:p>
        </p:txBody>
      </p:sp>
      <p:sp>
        <p:nvSpPr>
          <p:cNvPr id="3" name="Titre 8">
            <a:extLst>
              <a:ext uri="{FF2B5EF4-FFF2-40B4-BE49-F238E27FC236}">
                <a16:creationId xmlns:a16="http://schemas.microsoft.com/office/drawing/2014/main" id="{476DA25A-938D-8230-57ED-CE5C9A13AC6B}"/>
              </a:ext>
            </a:extLst>
          </p:cNvPr>
          <p:cNvSpPr txBox="1">
            <a:spLocks/>
          </p:cNvSpPr>
          <p:nvPr/>
        </p:nvSpPr>
        <p:spPr>
          <a:xfrm>
            <a:off x="1114805" y="1083565"/>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pic>
        <p:nvPicPr>
          <p:cNvPr id="7170" name="Picture 2">
            <a:extLst>
              <a:ext uri="{FF2B5EF4-FFF2-40B4-BE49-F238E27FC236}">
                <a16:creationId xmlns:a16="http://schemas.microsoft.com/office/drawing/2014/main" id="{8BCD5971-865B-F28D-057E-707F06E9F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282" y="2169164"/>
            <a:ext cx="4054542" cy="1945636"/>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DBD6C7A-BDD6-C813-1930-5714E84E75E4}"/>
              </a:ext>
            </a:extLst>
          </p:cNvPr>
          <p:cNvSpPr txBox="1"/>
          <p:nvPr/>
        </p:nvSpPr>
        <p:spPr>
          <a:xfrm>
            <a:off x="758952" y="1965330"/>
            <a:ext cx="7936813" cy="2646878"/>
          </a:xfrm>
          <a:prstGeom prst="rect">
            <a:avLst/>
          </a:prstGeom>
          <a:noFill/>
        </p:spPr>
        <p:txBody>
          <a:bodyPr wrap="square" rtlCol="0">
            <a:spAutoFit/>
          </a:bodyPr>
          <a:lstStyle/>
          <a:p>
            <a:r>
              <a:rPr lang="fr-FR" dirty="0"/>
              <a:t>un cluster Spark est composé de :</a:t>
            </a:r>
          </a:p>
          <a:p>
            <a:endParaRPr lang="fr-FR" sz="1000" dirty="0"/>
          </a:p>
          <a:p>
            <a:pPr marL="285750" indent="-285750">
              <a:buFont typeface="Arial" panose="020B0604020202020204" pitchFamily="34" charset="0"/>
              <a:buChar char="•"/>
            </a:pPr>
            <a:r>
              <a:rPr lang="fr-FR" dirty="0"/>
              <a:t>un ou plusieurs </a:t>
            </a:r>
            <a:r>
              <a:rPr lang="fr-FR" b="1" dirty="0" err="1">
                <a:solidFill>
                  <a:schemeClr val="accent1"/>
                </a:solidFill>
              </a:rPr>
              <a:t>workers</a:t>
            </a:r>
            <a:r>
              <a:rPr lang="fr-FR" dirty="0"/>
              <a:t> : chaque </a:t>
            </a:r>
            <a:r>
              <a:rPr lang="fr-FR" b="1" dirty="0" err="1">
                <a:solidFill>
                  <a:schemeClr val="accent1"/>
                </a:solidFill>
              </a:rPr>
              <a:t>worker</a:t>
            </a:r>
            <a:r>
              <a:rPr lang="fr-FR" dirty="0"/>
              <a:t> instancie un </a:t>
            </a:r>
            <a:r>
              <a:rPr lang="fr-FR" b="1" dirty="0" err="1"/>
              <a:t>executor</a:t>
            </a:r>
            <a:r>
              <a:rPr lang="fr-FR" dirty="0"/>
              <a:t> chargé d'exécuter les différentes tâches de calculs.</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dirty="0"/>
              <a:t>un </a:t>
            </a:r>
            <a:r>
              <a:rPr lang="fr-FR" b="1" dirty="0">
                <a:solidFill>
                  <a:schemeClr val="accent5"/>
                </a:solidFill>
              </a:rPr>
              <a:t>driver</a:t>
            </a:r>
            <a:r>
              <a:rPr lang="fr-FR" dirty="0"/>
              <a:t> : chargé de répartir les tâches sur les différents </a:t>
            </a:r>
          </a:p>
          <a:p>
            <a:r>
              <a:rPr lang="fr-FR" b="1" dirty="0"/>
              <a:t>     </a:t>
            </a:r>
            <a:r>
              <a:rPr lang="fr-FR" b="1" dirty="0" err="1"/>
              <a:t>executors</a:t>
            </a:r>
            <a:r>
              <a:rPr lang="fr-FR" dirty="0"/>
              <a:t>. C'est le </a:t>
            </a:r>
            <a:r>
              <a:rPr lang="fr-FR" b="1" dirty="0">
                <a:solidFill>
                  <a:schemeClr val="accent5"/>
                </a:solidFill>
              </a:rPr>
              <a:t>driver</a:t>
            </a:r>
            <a:r>
              <a:rPr lang="fr-FR" dirty="0"/>
              <a:t> qui exécute la méthode </a:t>
            </a:r>
            <a:r>
              <a:rPr lang="fr-FR" b="1" dirty="0">
                <a:solidFill>
                  <a:schemeClr val="accent2"/>
                </a:solidFill>
              </a:rPr>
              <a:t>main</a:t>
            </a:r>
            <a:r>
              <a:rPr lang="fr-FR" dirty="0"/>
              <a:t> </a:t>
            </a:r>
          </a:p>
          <a:p>
            <a:r>
              <a:rPr lang="fr-FR" dirty="0"/>
              <a:t>    de nos applications et crée un </a:t>
            </a:r>
            <a:r>
              <a:rPr lang="fr-FR" b="1" i="1" dirty="0" err="1">
                <a:solidFill>
                  <a:schemeClr val="accent6"/>
                </a:solidFill>
              </a:rPr>
              <a:t>SparkContext</a:t>
            </a:r>
            <a:r>
              <a:rPr lang="fr-FR" dirty="0"/>
              <a:t> </a:t>
            </a:r>
            <a:endParaRPr lang="fr-FR" sz="600" dirty="0"/>
          </a:p>
          <a:p>
            <a:endParaRPr lang="fr-FR" sz="1200" dirty="0"/>
          </a:p>
          <a:p>
            <a:pPr marL="285750" indent="-285750">
              <a:buFont typeface="Arial" panose="020B0604020202020204" pitchFamily="34" charset="0"/>
              <a:buChar char="•"/>
            </a:pPr>
            <a:r>
              <a:rPr lang="fr-FR" dirty="0"/>
              <a:t>un cluster </a:t>
            </a:r>
            <a:r>
              <a:rPr lang="fr-FR" b="1" dirty="0">
                <a:solidFill>
                  <a:schemeClr val="accent4"/>
                </a:solidFill>
              </a:rPr>
              <a:t>manager</a:t>
            </a:r>
            <a:r>
              <a:rPr lang="fr-FR" dirty="0"/>
              <a:t> : chargé d'instancier les différents </a:t>
            </a:r>
            <a:r>
              <a:rPr lang="fr-FR" b="1" dirty="0" err="1">
                <a:solidFill>
                  <a:schemeClr val="accent1"/>
                </a:solidFill>
              </a:rPr>
              <a:t>workers</a:t>
            </a:r>
            <a:r>
              <a:rPr lang="fr-FR" dirty="0"/>
              <a:t>.</a:t>
            </a:r>
          </a:p>
          <a:p>
            <a:endParaRPr lang="fr-FR" sz="600" dirty="0"/>
          </a:p>
        </p:txBody>
      </p:sp>
      <p:sp>
        <p:nvSpPr>
          <p:cNvPr id="17" name="ZoneTexte 16">
            <a:extLst>
              <a:ext uri="{FF2B5EF4-FFF2-40B4-BE49-F238E27FC236}">
                <a16:creationId xmlns:a16="http://schemas.microsoft.com/office/drawing/2014/main" id="{E812E334-1333-233A-7064-6075083FFB8F}"/>
              </a:ext>
            </a:extLst>
          </p:cNvPr>
          <p:cNvSpPr txBox="1"/>
          <p:nvPr/>
        </p:nvSpPr>
        <p:spPr>
          <a:xfrm>
            <a:off x="1114805" y="4802450"/>
            <a:ext cx="6926536" cy="120032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fr-FR" b="0" i="0" dirty="0">
                <a:solidFill>
                  <a:srgbClr val="271A38"/>
                </a:solidFill>
                <a:effectLst/>
                <a:latin typeface="Inter"/>
              </a:rPr>
              <a:t>En pratique, on peut voir un </a:t>
            </a:r>
            <a:r>
              <a:rPr lang="fr-FR" b="1" i="0" dirty="0" err="1">
                <a:solidFill>
                  <a:schemeClr val="accent1"/>
                </a:solidFill>
                <a:effectLst/>
                <a:latin typeface="Inter"/>
              </a:rPr>
              <a:t>worker</a:t>
            </a:r>
            <a:r>
              <a:rPr lang="fr-FR" b="0" i="0" dirty="0">
                <a:solidFill>
                  <a:srgbClr val="271A38"/>
                </a:solidFill>
                <a:effectLst/>
                <a:latin typeface="Inter"/>
              </a:rPr>
              <a:t> comme une machine physique, et un </a:t>
            </a:r>
            <a:r>
              <a:rPr lang="fr-FR" b="1" i="0" dirty="0" err="1">
                <a:solidFill>
                  <a:srgbClr val="271A38"/>
                </a:solidFill>
                <a:effectLst/>
                <a:latin typeface="Inter"/>
              </a:rPr>
              <a:t>executor</a:t>
            </a:r>
            <a:r>
              <a:rPr lang="fr-FR" b="0" i="0" dirty="0">
                <a:solidFill>
                  <a:srgbClr val="271A38"/>
                </a:solidFill>
                <a:effectLst/>
                <a:latin typeface="Inter"/>
              </a:rPr>
              <a:t> comme une application qui tourne sur cette machine. </a:t>
            </a:r>
          </a:p>
          <a:p>
            <a:r>
              <a:rPr lang="fr-FR" b="0" i="0" dirty="0">
                <a:solidFill>
                  <a:srgbClr val="271A38"/>
                </a:solidFill>
                <a:effectLst/>
                <a:latin typeface="Inter"/>
              </a:rPr>
              <a:t>Chaque </a:t>
            </a:r>
            <a:r>
              <a:rPr lang="fr-FR" b="1" i="0" dirty="0" err="1">
                <a:solidFill>
                  <a:schemeClr val="accent1"/>
                </a:solidFill>
                <a:effectLst/>
                <a:latin typeface="Inter"/>
              </a:rPr>
              <a:t>worker</a:t>
            </a:r>
            <a:r>
              <a:rPr lang="fr-FR" b="0" i="0" dirty="0">
                <a:solidFill>
                  <a:srgbClr val="271A38"/>
                </a:solidFill>
                <a:effectLst/>
                <a:latin typeface="Inter"/>
              </a:rPr>
              <a:t> a plusieurs </a:t>
            </a:r>
            <a:r>
              <a:rPr lang="fr-FR" b="1" i="0" dirty="0" err="1">
                <a:solidFill>
                  <a:srgbClr val="271A38"/>
                </a:solidFill>
                <a:effectLst/>
                <a:latin typeface="Inter"/>
              </a:rPr>
              <a:t>executors</a:t>
            </a:r>
            <a:r>
              <a:rPr lang="fr-FR" b="0" i="0" dirty="0">
                <a:solidFill>
                  <a:srgbClr val="271A38"/>
                </a:solidFill>
                <a:effectLst/>
                <a:latin typeface="Inter"/>
              </a:rPr>
              <a:t>. On peux visualiser un </a:t>
            </a:r>
            <a:r>
              <a:rPr lang="fr-FR" b="1" i="0" dirty="0" err="1">
                <a:solidFill>
                  <a:srgbClr val="271A38"/>
                </a:solidFill>
                <a:effectLst/>
                <a:latin typeface="Inter"/>
              </a:rPr>
              <a:t>executor</a:t>
            </a:r>
            <a:r>
              <a:rPr lang="fr-FR" b="0" i="0" dirty="0">
                <a:solidFill>
                  <a:srgbClr val="271A38"/>
                </a:solidFill>
                <a:effectLst/>
                <a:latin typeface="Inter"/>
              </a:rPr>
              <a:t> comme un thread de calcul.</a:t>
            </a:r>
            <a:endParaRPr lang="fr-FR" dirty="0"/>
          </a:p>
        </p:txBody>
      </p:sp>
      <p:pic>
        <p:nvPicPr>
          <p:cNvPr id="15363" name="Picture 3" descr="Apache Spark pour les nuls - VeoNum">
            <a:extLst>
              <a:ext uri="{FF2B5EF4-FFF2-40B4-BE49-F238E27FC236}">
                <a16:creationId xmlns:a16="http://schemas.microsoft.com/office/drawing/2014/main" id="{51F13A77-9B65-7CEF-2CA4-C31622ACB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4801" y="4114800"/>
            <a:ext cx="2320023" cy="2008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688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2B6281A-CFF9-4961-5FA7-6F26D77D11C9}"/>
              </a:ext>
            </a:extLst>
          </p:cNvPr>
          <p:cNvSpPr>
            <a:spLocks noGrp="1"/>
          </p:cNvSpPr>
          <p:nvPr>
            <p:ph idx="1"/>
          </p:nvPr>
        </p:nvSpPr>
        <p:spPr>
          <a:xfrm>
            <a:off x="1517904" y="1956122"/>
            <a:ext cx="9144000" cy="4142926"/>
          </a:xfrm>
        </p:spPr>
        <p:txBody>
          <a:bodyPr/>
          <a:lstStyle/>
          <a:p>
            <a:r>
              <a:rPr lang="fr-FR" dirty="0"/>
              <a:t>Macro chaine de traitement</a:t>
            </a:r>
          </a:p>
          <a:p>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54A339C4-3E2A-AC1A-6462-B556160B893F}"/>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2D16AE51-F688-37AE-C254-97F62D3A5518}"/>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ECC6B57A-B383-A44C-EADE-71D8FB0D19AE}"/>
              </a:ext>
            </a:extLst>
          </p:cNvPr>
          <p:cNvSpPr>
            <a:spLocks noGrp="1"/>
          </p:cNvSpPr>
          <p:nvPr>
            <p:ph type="sldNum" sz="quarter" idx="12"/>
          </p:nvPr>
        </p:nvSpPr>
        <p:spPr/>
        <p:txBody>
          <a:bodyPr/>
          <a:lstStyle/>
          <a:p>
            <a:pPr rtl="0"/>
            <a:fld id="{CB1E4CB7-CB13-4810-BF18-BE31AFC64F93}" type="slidenum">
              <a:rPr lang="fr-FR" noProof="0" smtClean="0"/>
              <a:t>14</a:t>
            </a:fld>
            <a:endParaRPr lang="fr-FR" noProof="0"/>
          </a:p>
        </p:txBody>
      </p:sp>
      <p:sp>
        <p:nvSpPr>
          <p:cNvPr id="7" name="Titre 8">
            <a:extLst>
              <a:ext uri="{FF2B5EF4-FFF2-40B4-BE49-F238E27FC236}">
                <a16:creationId xmlns:a16="http://schemas.microsoft.com/office/drawing/2014/main" id="{A87A1A41-62DF-AD58-C5BF-BCFAD9034284}"/>
              </a:ext>
            </a:extLst>
          </p:cNvPr>
          <p:cNvSpPr txBox="1">
            <a:spLocks/>
          </p:cNvSpPr>
          <p:nvPr/>
        </p:nvSpPr>
        <p:spPr>
          <a:xfrm>
            <a:off x="1114805" y="1083565"/>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
        <p:nvSpPr>
          <p:cNvPr id="8" name="Rectangle 7">
            <a:extLst>
              <a:ext uri="{FF2B5EF4-FFF2-40B4-BE49-F238E27FC236}">
                <a16:creationId xmlns:a16="http://schemas.microsoft.com/office/drawing/2014/main" id="{91DEB5B0-CC4D-6916-2FA9-69EF627A2714}"/>
              </a:ext>
            </a:extLst>
          </p:cNvPr>
          <p:cNvSpPr/>
          <p:nvPr/>
        </p:nvSpPr>
        <p:spPr>
          <a:xfrm>
            <a:off x="962627" y="5774435"/>
            <a:ext cx="1388962" cy="626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AWS S3</a:t>
            </a:r>
          </a:p>
        </p:txBody>
      </p:sp>
      <p:sp>
        <p:nvSpPr>
          <p:cNvPr id="9" name="Rectangle 8">
            <a:extLst>
              <a:ext uri="{FF2B5EF4-FFF2-40B4-BE49-F238E27FC236}">
                <a16:creationId xmlns:a16="http://schemas.microsoft.com/office/drawing/2014/main" id="{0F6AD8D2-1BC6-9816-9260-031BC7A04054}"/>
              </a:ext>
            </a:extLst>
          </p:cNvPr>
          <p:cNvSpPr/>
          <p:nvPr/>
        </p:nvSpPr>
        <p:spPr>
          <a:xfrm>
            <a:off x="2591708" y="3265644"/>
            <a:ext cx="5588336" cy="22343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dirty="0" err="1"/>
              <a:t>Load</a:t>
            </a:r>
            <a:r>
              <a:rPr lang="fr-FR" dirty="0"/>
              <a:t> </a:t>
            </a:r>
            <a:r>
              <a:rPr lang="fr-FR" dirty="0" err="1"/>
              <a:t>binary</a:t>
            </a:r>
            <a:r>
              <a:rPr lang="fr-FR" dirty="0"/>
              <a:t> files</a:t>
            </a:r>
          </a:p>
          <a:p>
            <a:pPr marL="285750" indent="-285750">
              <a:buFont typeface="Arial" panose="020B0604020202020204" pitchFamily="34" charset="0"/>
              <a:buChar char="•"/>
            </a:pPr>
            <a:r>
              <a:rPr lang="fr-FR" dirty="0"/>
              <a:t>Transfert Learning MobileNet_V2</a:t>
            </a:r>
          </a:p>
          <a:p>
            <a:pPr marL="742950" lvl="1" indent="-285750">
              <a:buFont typeface="Arial" panose="020B0604020202020204" pitchFamily="34" charset="0"/>
              <a:buChar char="•"/>
            </a:pPr>
            <a:r>
              <a:rPr lang="fr-FR" dirty="0" err="1"/>
              <a:t>Keep</a:t>
            </a:r>
            <a:r>
              <a:rPr lang="fr-FR" dirty="0"/>
              <a:t> all layer </a:t>
            </a:r>
            <a:r>
              <a:rPr lang="fr-FR" dirty="0" err="1"/>
              <a:t>except</a:t>
            </a:r>
            <a:r>
              <a:rPr lang="fr-FR" dirty="0"/>
              <a:t> the last one</a:t>
            </a:r>
          </a:p>
          <a:p>
            <a:pPr marL="742950" lvl="1" indent="-285750">
              <a:buFont typeface="Arial" panose="020B0604020202020204" pitchFamily="34" charset="0"/>
              <a:buChar char="•"/>
            </a:pPr>
            <a:r>
              <a:rPr lang="fr-FR" dirty="0" err="1"/>
              <a:t>broadcasted</a:t>
            </a:r>
            <a:r>
              <a:rPr lang="fr-FR" dirty="0"/>
              <a:t> </a:t>
            </a:r>
            <a:r>
              <a:rPr lang="fr-FR" dirty="0" err="1"/>
              <a:t>pretrained</a:t>
            </a:r>
            <a:r>
              <a:rPr lang="fr-FR" dirty="0"/>
              <a:t> </a:t>
            </a:r>
            <a:r>
              <a:rPr lang="fr-FR" dirty="0" err="1"/>
              <a:t>weights</a:t>
            </a:r>
            <a:r>
              <a:rPr lang="fr-FR" dirty="0"/>
              <a:t> on </a:t>
            </a:r>
            <a:r>
              <a:rPr lang="fr-FR" dirty="0" err="1"/>
              <a:t>workers</a:t>
            </a:r>
            <a:endParaRPr lang="fr-FR" dirty="0"/>
          </a:p>
          <a:p>
            <a:pPr marL="285750" indent="-285750">
              <a:buFont typeface="Arial" panose="020B0604020202020204" pitchFamily="34" charset="0"/>
              <a:buChar char="•"/>
            </a:pPr>
            <a:r>
              <a:rPr lang="fr-FR" dirty="0"/>
              <a:t>Process</a:t>
            </a:r>
          </a:p>
          <a:p>
            <a:pPr marL="742950" lvl="1" indent="-285750">
              <a:buFont typeface="Arial" panose="020B0604020202020204" pitchFamily="34" charset="0"/>
              <a:buChar char="•"/>
            </a:pPr>
            <a:r>
              <a:rPr lang="fr-FR" dirty="0" err="1"/>
              <a:t>Resize</a:t>
            </a:r>
            <a:r>
              <a:rPr lang="fr-FR" dirty="0"/>
              <a:t> image (100x100x3) -&gt; (224x224x3)</a:t>
            </a:r>
          </a:p>
          <a:p>
            <a:pPr marL="742950" lvl="1" indent="-285750">
              <a:buFont typeface="Arial" panose="020B0604020202020204" pitchFamily="34" charset="0"/>
              <a:buChar char="•"/>
            </a:pPr>
            <a:r>
              <a:rPr lang="fr-FR" dirty="0" err="1"/>
              <a:t>Get</a:t>
            </a:r>
            <a:r>
              <a:rPr lang="fr-FR" dirty="0"/>
              <a:t> </a:t>
            </a:r>
            <a:r>
              <a:rPr lang="fr-FR" dirty="0" err="1"/>
              <a:t>feature</a:t>
            </a:r>
            <a:r>
              <a:rPr lang="fr-FR" dirty="0"/>
              <a:t> </a:t>
            </a:r>
            <a:r>
              <a:rPr lang="fr-FR" dirty="0" err="1"/>
              <a:t>from</a:t>
            </a:r>
            <a:r>
              <a:rPr lang="fr-FR" dirty="0"/>
              <a:t> MobileNetv2 </a:t>
            </a:r>
            <a:r>
              <a:rPr lang="fr-FR" dirty="0" err="1"/>
              <a:t>flated</a:t>
            </a:r>
            <a:endParaRPr lang="fr-FR" dirty="0"/>
          </a:p>
          <a:p>
            <a:pPr marL="285750" indent="-285750">
              <a:buFont typeface="Arial" panose="020B0604020202020204" pitchFamily="34" charset="0"/>
              <a:buChar char="•"/>
            </a:pPr>
            <a:endParaRPr lang="fr-FR" dirty="0"/>
          </a:p>
        </p:txBody>
      </p:sp>
      <p:sp>
        <p:nvSpPr>
          <p:cNvPr id="11" name="Rectangle 10">
            <a:extLst>
              <a:ext uri="{FF2B5EF4-FFF2-40B4-BE49-F238E27FC236}">
                <a16:creationId xmlns:a16="http://schemas.microsoft.com/office/drawing/2014/main" id="{78CAD497-F708-2233-73AC-6C843A495261}"/>
              </a:ext>
            </a:extLst>
          </p:cNvPr>
          <p:cNvSpPr/>
          <p:nvPr/>
        </p:nvSpPr>
        <p:spPr>
          <a:xfrm>
            <a:off x="8373668" y="3273764"/>
            <a:ext cx="1388962" cy="13658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PCA</a:t>
            </a:r>
          </a:p>
        </p:txBody>
      </p:sp>
      <p:sp>
        <p:nvSpPr>
          <p:cNvPr id="12" name="Rectangle 11">
            <a:extLst>
              <a:ext uri="{FF2B5EF4-FFF2-40B4-BE49-F238E27FC236}">
                <a16:creationId xmlns:a16="http://schemas.microsoft.com/office/drawing/2014/main" id="{EC39188A-5FB9-40D7-9738-2A623AFFDA9F}"/>
              </a:ext>
            </a:extLst>
          </p:cNvPr>
          <p:cNvSpPr/>
          <p:nvPr/>
        </p:nvSpPr>
        <p:spPr>
          <a:xfrm>
            <a:off x="962627" y="2464095"/>
            <a:ext cx="1388962" cy="59015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Stockage</a:t>
            </a:r>
          </a:p>
        </p:txBody>
      </p:sp>
      <p:sp>
        <p:nvSpPr>
          <p:cNvPr id="13" name="Rectangle 12">
            <a:extLst>
              <a:ext uri="{FF2B5EF4-FFF2-40B4-BE49-F238E27FC236}">
                <a16:creationId xmlns:a16="http://schemas.microsoft.com/office/drawing/2014/main" id="{57B56378-47E4-308B-EBA5-DAC884D849BE}"/>
              </a:ext>
            </a:extLst>
          </p:cNvPr>
          <p:cNvSpPr/>
          <p:nvPr/>
        </p:nvSpPr>
        <p:spPr>
          <a:xfrm>
            <a:off x="2578510" y="2455166"/>
            <a:ext cx="5588335" cy="59096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Traitement images</a:t>
            </a:r>
          </a:p>
        </p:txBody>
      </p:sp>
      <p:sp>
        <p:nvSpPr>
          <p:cNvPr id="15" name="Rectangle 14">
            <a:extLst>
              <a:ext uri="{FF2B5EF4-FFF2-40B4-BE49-F238E27FC236}">
                <a16:creationId xmlns:a16="http://schemas.microsoft.com/office/drawing/2014/main" id="{BEAE1E2C-560A-159F-5572-0CC60AA4E5E8}"/>
              </a:ext>
            </a:extLst>
          </p:cNvPr>
          <p:cNvSpPr/>
          <p:nvPr/>
        </p:nvSpPr>
        <p:spPr>
          <a:xfrm>
            <a:off x="8360471" y="2463284"/>
            <a:ext cx="1388962" cy="59096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dirty="0"/>
              <a:t>Dimension Reduction</a:t>
            </a:r>
          </a:p>
        </p:txBody>
      </p:sp>
      <p:sp>
        <p:nvSpPr>
          <p:cNvPr id="17" name="Rectangle 16">
            <a:extLst>
              <a:ext uri="{FF2B5EF4-FFF2-40B4-BE49-F238E27FC236}">
                <a16:creationId xmlns:a16="http://schemas.microsoft.com/office/drawing/2014/main" id="{34FC9B4D-552A-0B68-B20D-2E0BF091C41E}"/>
              </a:ext>
            </a:extLst>
          </p:cNvPr>
          <p:cNvSpPr/>
          <p:nvPr/>
        </p:nvSpPr>
        <p:spPr>
          <a:xfrm>
            <a:off x="2578510" y="5801715"/>
            <a:ext cx="8844122" cy="590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AWS EMR / </a:t>
            </a:r>
            <a:r>
              <a:rPr lang="fr-FR" dirty="0" err="1"/>
              <a:t>pysark</a:t>
            </a:r>
            <a:endParaRPr lang="fr-FR" dirty="0"/>
          </a:p>
        </p:txBody>
      </p:sp>
      <p:sp>
        <p:nvSpPr>
          <p:cNvPr id="18" name="Rectangle 17">
            <a:extLst>
              <a:ext uri="{FF2B5EF4-FFF2-40B4-BE49-F238E27FC236}">
                <a16:creationId xmlns:a16="http://schemas.microsoft.com/office/drawing/2014/main" id="{8C3F8339-9145-825E-DE6B-8C664A865931}"/>
              </a:ext>
            </a:extLst>
          </p:cNvPr>
          <p:cNvSpPr/>
          <p:nvPr/>
        </p:nvSpPr>
        <p:spPr>
          <a:xfrm>
            <a:off x="9861630" y="2463284"/>
            <a:ext cx="1561002" cy="590965"/>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Classification</a:t>
            </a:r>
          </a:p>
        </p:txBody>
      </p:sp>
      <p:sp>
        <p:nvSpPr>
          <p:cNvPr id="20" name="Rectangle 19">
            <a:extLst>
              <a:ext uri="{FF2B5EF4-FFF2-40B4-BE49-F238E27FC236}">
                <a16:creationId xmlns:a16="http://schemas.microsoft.com/office/drawing/2014/main" id="{7AA51926-CB8E-C175-E9C5-9A19083F73AD}"/>
              </a:ext>
            </a:extLst>
          </p:cNvPr>
          <p:cNvSpPr/>
          <p:nvPr/>
        </p:nvSpPr>
        <p:spPr>
          <a:xfrm>
            <a:off x="9861630" y="3273764"/>
            <a:ext cx="1561002" cy="1365813"/>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0" i="0" dirty="0" err="1">
                <a:solidFill>
                  <a:srgbClr val="1F2328"/>
                </a:solidFill>
                <a:effectLst/>
                <a:latin typeface="ui-monospace"/>
              </a:rPr>
              <a:t>pyspark.ml.classification</a:t>
            </a:r>
            <a:r>
              <a:rPr lang="fr-FR" dirty="0" err="1">
                <a:solidFill>
                  <a:srgbClr val="1F2328"/>
                </a:solidFill>
                <a:latin typeface="ui-monospace"/>
              </a:rPr>
              <a:t>.</a:t>
            </a:r>
            <a:r>
              <a:rPr lang="fr-FR" b="0" i="0" dirty="0" err="1">
                <a:solidFill>
                  <a:srgbClr val="E36209"/>
                </a:solidFill>
                <a:effectLst/>
                <a:latin typeface="ui-monospace"/>
              </a:rPr>
              <a:t>RandomForestClassifier</a:t>
            </a:r>
            <a:endParaRPr lang="fr-FR" dirty="0"/>
          </a:p>
        </p:txBody>
      </p:sp>
      <p:sp>
        <p:nvSpPr>
          <p:cNvPr id="23" name="Rectangle 22">
            <a:extLst>
              <a:ext uri="{FF2B5EF4-FFF2-40B4-BE49-F238E27FC236}">
                <a16:creationId xmlns:a16="http://schemas.microsoft.com/office/drawing/2014/main" id="{767B4C28-2B5B-80FE-F5EC-5126B3A2E921}"/>
              </a:ext>
            </a:extLst>
          </p:cNvPr>
          <p:cNvSpPr/>
          <p:nvPr/>
        </p:nvSpPr>
        <p:spPr>
          <a:xfrm>
            <a:off x="9861630" y="5809835"/>
            <a:ext cx="1561002" cy="58284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rgbClr val="C00000"/>
                </a:solidFill>
              </a:rPr>
              <a:t>Out </a:t>
            </a:r>
            <a:r>
              <a:rPr lang="fr-FR" b="1" dirty="0" err="1">
                <a:solidFill>
                  <a:srgbClr val="C00000"/>
                </a:solidFill>
              </a:rPr>
              <a:t>Context</a:t>
            </a:r>
            <a:endParaRPr lang="fr-FR" b="1" dirty="0">
              <a:solidFill>
                <a:srgbClr val="C00000"/>
              </a:solidFill>
            </a:endParaRPr>
          </a:p>
        </p:txBody>
      </p:sp>
    </p:spTree>
    <p:extLst>
      <p:ext uri="{BB962C8B-B14F-4D97-AF65-F5344CB8AC3E}">
        <p14:creationId xmlns:p14="http://schemas.microsoft.com/office/powerpoint/2010/main" val="59841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7D29C5-9151-181A-C6C8-B648962E58AB}"/>
              </a:ext>
            </a:extLst>
          </p:cNvPr>
          <p:cNvSpPr>
            <a:spLocks noGrp="1"/>
          </p:cNvSpPr>
          <p:nvPr>
            <p:ph type="title"/>
          </p:nvPr>
        </p:nvSpPr>
        <p:spPr>
          <a:xfrm rot="16200000">
            <a:off x="-1174989" y="3858365"/>
            <a:ext cx="4804307" cy="745178"/>
          </a:xfrm>
        </p:spPr>
        <p:style>
          <a:lnRef idx="2">
            <a:schemeClr val="accent3">
              <a:shade val="15000"/>
            </a:schemeClr>
          </a:lnRef>
          <a:fillRef idx="1">
            <a:schemeClr val="accent3"/>
          </a:fillRef>
          <a:effectRef idx="0">
            <a:schemeClr val="accent3"/>
          </a:effectRef>
          <a:fontRef idx="minor">
            <a:schemeClr val="lt1"/>
          </a:fontRef>
        </p:style>
        <p:txBody>
          <a:bodyPr/>
          <a:lstStyle/>
          <a:p>
            <a:pPr algn="ctr"/>
            <a:r>
              <a:rPr lang="fr-FR" sz="3600" dirty="0"/>
              <a:t>Services AWS utilisés</a:t>
            </a:r>
          </a:p>
        </p:txBody>
      </p:sp>
      <p:sp>
        <p:nvSpPr>
          <p:cNvPr id="6" name="Espace réservé du numéro de diapositive 5">
            <a:extLst>
              <a:ext uri="{FF2B5EF4-FFF2-40B4-BE49-F238E27FC236}">
                <a16:creationId xmlns:a16="http://schemas.microsoft.com/office/drawing/2014/main" id="{4A57D941-EF48-9472-11B6-CD3A69F0BA97}"/>
              </a:ext>
            </a:extLst>
          </p:cNvPr>
          <p:cNvSpPr>
            <a:spLocks noGrp="1"/>
          </p:cNvSpPr>
          <p:nvPr>
            <p:ph type="sldNum" sz="quarter" idx="12"/>
          </p:nvPr>
        </p:nvSpPr>
        <p:spPr/>
        <p:txBody>
          <a:bodyPr/>
          <a:lstStyle/>
          <a:p>
            <a:pPr rtl="0"/>
            <a:fld id="{CB1E4CB7-CB13-4810-BF18-BE31AFC64F93}" type="slidenum">
              <a:rPr lang="fr-FR" noProof="0" smtClean="0"/>
              <a:t>15</a:t>
            </a:fld>
            <a:endParaRPr lang="fr-FR" noProof="0"/>
          </a:p>
        </p:txBody>
      </p:sp>
      <p:sp>
        <p:nvSpPr>
          <p:cNvPr id="8" name="ZoneTexte 7">
            <a:extLst>
              <a:ext uri="{FF2B5EF4-FFF2-40B4-BE49-F238E27FC236}">
                <a16:creationId xmlns:a16="http://schemas.microsoft.com/office/drawing/2014/main" id="{CE7EE515-808A-A45A-EDEC-132ABEBFED1F}"/>
              </a:ext>
            </a:extLst>
          </p:cNvPr>
          <p:cNvSpPr txBox="1"/>
          <p:nvPr/>
        </p:nvSpPr>
        <p:spPr>
          <a:xfrm>
            <a:off x="2799179" y="1949278"/>
            <a:ext cx="8243029" cy="646331"/>
          </a:xfrm>
          <a:prstGeom prst="rect">
            <a:avLst/>
          </a:prstGeom>
          <a:noFill/>
          <a:ln>
            <a:solidFill>
              <a:schemeClr val="tx1"/>
            </a:solidFill>
          </a:ln>
        </p:spPr>
        <p:txBody>
          <a:bodyPr wrap="square" rtlCol="0">
            <a:spAutoFit/>
          </a:bodyPr>
          <a:lstStyle/>
          <a:p>
            <a:pPr lvl="0"/>
            <a:r>
              <a:rPr lang="fr-FR" sz="1800" b="0" i="0" dirty="0"/>
              <a:t>S3 permet de stocker des objets (fichiers) à l'intérieur de </a:t>
            </a:r>
            <a:r>
              <a:rPr lang="fr-FR" sz="1800" b="0" i="0" dirty="0" err="1"/>
              <a:t>buckets</a:t>
            </a:r>
            <a:r>
              <a:rPr lang="fr-FR" sz="1800" b="0" i="0" dirty="0"/>
              <a:t>.</a:t>
            </a:r>
          </a:p>
          <a:p>
            <a:pPr lvl="0"/>
            <a:endParaRPr lang="fr-FR" sz="1800" dirty="0"/>
          </a:p>
        </p:txBody>
      </p:sp>
      <p:sp>
        <p:nvSpPr>
          <p:cNvPr id="10" name="Hexagone 9">
            <a:extLst>
              <a:ext uri="{FF2B5EF4-FFF2-40B4-BE49-F238E27FC236}">
                <a16:creationId xmlns:a16="http://schemas.microsoft.com/office/drawing/2014/main" id="{64E58051-4584-E52A-3521-613C783E2584}"/>
              </a:ext>
            </a:extLst>
          </p:cNvPr>
          <p:cNvSpPr/>
          <p:nvPr/>
        </p:nvSpPr>
        <p:spPr>
          <a:xfrm>
            <a:off x="1684412" y="1821014"/>
            <a:ext cx="943004" cy="737193"/>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lvl="0" algn="ctr"/>
            <a:r>
              <a:rPr lang="fr-FR" b="1" dirty="0"/>
              <a:t>S3</a:t>
            </a:r>
          </a:p>
        </p:txBody>
      </p:sp>
      <p:sp>
        <p:nvSpPr>
          <p:cNvPr id="14" name="Hexagone 13">
            <a:extLst>
              <a:ext uri="{FF2B5EF4-FFF2-40B4-BE49-F238E27FC236}">
                <a16:creationId xmlns:a16="http://schemas.microsoft.com/office/drawing/2014/main" id="{8E5ED0B1-676A-5A62-AF47-8852830D66E7}"/>
              </a:ext>
            </a:extLst>
          </p:cNvPr>
          <p:cNvSpPr/>
          <p:nvPr/>
        </p:nvSpPr>
        <p:spPr>
          <a:xfrm>
            <a:off x="1684412" y="2769875"/>
            <a:ext cx="943004" cy="745178"/>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lvl="0" algn="ctr"/>
            <a:r>
              <a:rPr lang="fr-FR" b="1" dirty="0"/>
              <a:t>IAM</a:t>
            </a:r>
          </a:p>
        </p:txBody>
      </p:sp>
      <p:sp>
        <p:nvSpPr>
          <p:cNvPr id="15" name="Hexagone 14">
            <a:extLst>
              <a:ext uri="{FF2B5EF4-FFF2-40B4-BE49-F238E27FC236}">
                <a16:creationId xmlns:a16="http://schemas.microsoft.com/office/drawing/2014/main" id="{F863916B-8FDB-B9AC-732B-7096779B1928}"/>
              </a:ext>
            </a:extLst>
          </p:cNvPr>
          <p:cNvSpPr/>
          <p:nvPr/>
        </p:nvSpPr>
        <p:spPr>
          <a:xfrm>
            <a:off x="1684412" y="3726721"/>
            <a:ext cx="943004" cy="745178"/>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lvl="0" algn="ctr"/>
            <a:r>
              <a:rPr lang="fr-FR" b="1" dirty="0"/>
              <a:t>EC2</a:t>
            </a:r>
          </a:p>
        </p:txBody>
      </p:sp>
      <p:sp>
        <p:nvSpPr>
          <p:cNvPr id="19" name="ZoneTexte 18">
            <a:extLst>
              <a:ext uri="{FF2B5EF4-FFF2-40B4-BE49-F238E27FC236}">
                <a16:creationId xmlns:a16="http://schemas.microsoft.com/office/drawing/2014/main" id="{BCAEF27A-4FE0-D51B-A5E3-C22D0063370C}"/>
              </a:ext>
            </a:extLst>
          </p:cNvPr>
          <p:cNvSpPr txBox="1"/>
          <p:nvPr/>
        </p:nvSpPr>
        <p:spPr>
          <a:xfrm>
            <a:off x="2799179" y="2707056"/>
            <a:ext cx="8243030" cy="923330"/>
          </a:xfrm>
          <a:prstGeom prst="rect">
            <a:avLst/>
          </a:prstGeom>
          <a:noFill/>
          <a:ln>
            <a:solidFill>
              <a:schemeClr val="tx1"/>
            </a:solidFill>
          </a:ln>
        </p:spPr>
        <p:txBody>
          <a:bodyPr wrap="square">
            <a:spAutoFit/>
          </a:bodyPr>
          <a:lstStyle/>
          <a:p>
            <a:r>
              <a:rPr lang="fr-FR" dirty="0"/>
              <a:t>IAM est un service proposé par AWS permettant la gestion centralisée des identités et des autorisations dans l'environnement AWS. IAM permet de contrôler l'accès aux ressources AWS de manière sécurisée </a:t>
            </a:r>
          </a:p>
        </p:txBody>
      </p:sp>
      <p:sp>
        <p:nvSpPr>
          <p:cNvPr id="20" name="ZoneTexte 19">
            <a:extLst>
              <a:ext uri="{FF2B5EF4-FFF2-40B4-BE49-F238E27FC236}">
                <a16:creationId xmlns:a16="http://schemas.microsoft.com/office/drawing/2014/main" id="{555EB103-42EE-99E5-14F0-3A93B5BF3DFB}"/>
              </a:ext>
            </a:extLst>
          </p:cNvPr>
          <p:cNvSpPr txBox="1"/>
          <p:nvPr/>
        </p:nvSpPr>
        <p:spPr>
          <a:xfrm>
            <a:off x="2799177" y="3755862"/>
            <a:ext cx="8243031" cy="923330"/>
          </a:xfrm>
          <a:prstGeom prst="rect">
            <a:avLst/>
          </a:prstGeom>
          <a:noFill/>
          <a:ln>
            <a:solidFill>
              <a:schemeClr val="tx1"/>
            </a:solidFill>
          </a:ln>
        </p:spPr>
        <p:txBody>
          <a:bodyPr wrap="square" rtlCol="0">
            <a:spAutoFit/>
          </a:bodyPr>
          <a:lstStyle/>
          <a:p>
            <a:r>
              <a:rPr lang="fr-FR" b="0" i="0" dirty="0">
                <a:solidFill>
                  <a:srgbClr val="16191F"/>
                </a:solidFill>
                <a:effectLst/>
                <a:latin typeface="Amazon Ember"/>
              </a:rPr>
              <a:t>EC2 est un service de cloud proposé par Amazon Web Services (AWS). </a:t>
            </a:r>
          </a:p>
          <a:p>
            <a:r>
              <a:rPr lang="fr-FR" b="0" i="0" dirty="0">
                <a:solidFill>
                  <a:srgbClr val="16191F"/>
                </a:solidFill>
                <a:effectLst/>
                <a:latin typeface="Amazon Ember"/>
              </a:rPr>
              <a:t>Une instance EC2 est un serveur virtuel hébergé dans </a:t>
            </a:r>
            <a:r>
              <a:rPr lang="fr-FR" b="0" i="0" dirty="0" err="1">
                <a:solidFill>
                  <a:srgbClr val="16191F"/>
                </a:solidFill>
                <a:effectLst/>
                <a:latin typeface="Amazon Ember"/>
              </a:rPr>
              <a:t>Elastic</a:t>
            </a:r>
            <a:r>
              <a:rPr lang="fr-FR" b="0" i="0" dirty="0">
                <a:solidFill>
                  <a:srgbClr val="16191F"/>
                </a:solidFill>
                <a:effectLst/>
                <a:latin typeface="Amazon Ember"/>
              </a:rPr>
              <a:t> </a:t>
            </a:r>
            <a:r>
              <a:rPr lang="fr-FR" b="0" i="0" dirty="0" err="1">
                <a:solidFill>
                  <a:srgbClr val="16191F"/>
                </a:solidFill>
                <a:effectLst/>
                <a:latin typeface="Amazon Ember"/>
              </a:rPr>
              <a:t>Compute</a:t>
            </a:r>
            <a:r>
              <a:rPr lang="fr-FR" b="0" i="0" dirty="0">
                <a:solidFill>
                  <a:srgbClr val="16191F"/>
                </a:solidFill>
                <a:effectLst/>
                <a:latin typeface="Amazon Ember"/>
              </a:rPr>
              <a:t> Cloud (EC2) pour exécuter des applications sur l'infrastructure Amazon Web Services (AWS).</a:t>
            </a:r>
            <a:endParaRPr lang="fr-FR" dirty="0"/>
          </a:p>
        </p:txBody>
      </p:sp>
      <p:sp>
        <p:nvSpPr>
          <p:cNvPr id="21" name="Hexagone 20">
            <a:extLst>
              <a:ext uri="{FF2B5EF4-FFF2-40B4-BE49-F238E27FC236}">
                <a16:creationId xmlns:a16="http://schemas.microsoft.com/office/drawing/2014/main" id="{7662A530-8ED2-E642-43F9-24F21D7A2EB9}"/>
              </a:ext>
            </a:extLst>
          </p:cNvPr>
          <p:cNvSpPr/>
          <p:nvPr/>
        </p:nvSpPr>
        <p:spPr>
          <a:xfrm>
            <a:off x="1684412" y="4684791"/>
            <a:ext cx="943004" cy="745178"/>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lvl="0" algn="ctr"/>
            <a:r>
              <a:rPr lang="fr-FR" b="1" dirty="0" err="1"/>
              <a:t>vpc</a:t>
            </a:r>
            <a:endParaRPr lang="fr-FR" b="1" dirty="0"/>
          </a:p>
        </p:txBody>
      </p:sp>
      <p:sp>
        <p:nvSpPr>
          <p:cNvPr id="22" name="Hexagone 21">
            <a:extLst>
              <a:ext uri="{FF2B5EF4-FFF2-40B4-BE49-F238E27FC236}">
                <a16:creationId xmlns:a16="http://schemas.microsoft.com/office/drawing/2014/main" id="{17DBF816-8AB4-3B5A-0EDA-B7E1A232E2E1}"/>
              </a:ext>
            </a:extLst>
          </p:cNvPr>
          <p:cNvSpPr/>
          <p:nvPr/>
        </p:nvSpPr>
        <p:spPr>
          <a:xfrm>
            <a:off x="1598530" y="5642861"/>
            <a:ext cx="1114767" cy="770659"/>
          </a:xfrm>
          <a:prstGeom prst="hexagon">
            <a:avLst/>
          </a:prstGeom>
        </p:spPr>
        <p:style>
          <a:lnRef idx="1">
            <a:schemeClr val="accent2"/>
          </a:lnRef>
          <a:fillRef idx="2">
            <a:schemeClr val="accent2"/>
          </a:fillRef>
          <a:effectRef idx="1">
            <a:schemeClr val="accent2"/>
          </a:effectRef>
          <a:fontRef idx="minor">
            <a:schemeClr val="dk1"/>
          </a:fontRef>
        </p:style>
        <p:txBody>
          <a:bodyPr rtlCol="0" anchor="ctr"/>
          <a:lstStyle/>
          <a:p>
            <a:pPr lvl="0" algn="ctr"/>
            <a:r>
              <a:rPr lang="fr-FR" b="1" dirty="0"/>
              <a:t>EMR</a:t>
            </a:r>
          </a:p>
        </p:txBody>
      </p:sp>
      <p:sp>
        <p:nvSpPr>
          <p:cNvPr id="23" name="ZoneTexte 22">
            <a:extLst>
              <a:ext uri="{FF2B5EF4-FFF2-40B4-BE49-F238E27FC236}">
                <a16:creationId xmlns:a16="http://schemas.microsoft.com/office/drawing/2014/main" id="{20F629B9-6313-CD44-4C33-3E57D5BBF2F3}"/>
              </a:ext>
            </a:extLst>
          </p:cNvPr>
          <p:cNvSpPr txBox="1"/>
          <p:nvPr/>
        </p:nvSpPr>
        <p:spPr>
          <a:xfrm>
            <a:off x="2799177" y="4786393"/>
            <a:ext cx="8243031" cy="646331"/>
          </a:xfrm>
          <a:prstGeom prst="rect">
            <a:avLst/>
          </a:prstGeom>
          <a:noFill/>
          <a:ln>
            <a:solidFill>
              <a:schemeClr val="tx1"/>
            </a:solidFill>
          </a:ln>
        </p:spPr>
        <p:txBody>
          <a:bodyPr wrap="square" rtlCol="0">
            <a:spAutoFit/>
          </a:bodyPr>
          <a:lstStyle/>
          <a:p>
            <a:r>
              <a:rPr lang="fr-FR" b="0" i="0" dirty="0">
                <a:solidFill>
                  <a:srgbClr val="16191F"/>
                </a:solidFill>
                <a:effectLst/>
                <a:latin typeface="Amazon Ember"/>
              </a:rPr>
              <a:t>VPC </a:t>
            </a:r>
            <a:r>
              <a:rPr lang="fr-FR" b="0" i="0" dirty="0" err="1">
                <a:solidFill>
                  <a:srgbClr val="16191F"/>
                </a:solidFill>
                <a:effectLst/>
                <a:latin typeface="Amazon Ember"/>
              </a:rPr>
              <a:t>aws</a:t>
            </a:r>
            <a:r>
              <a:rPr lang="fr-FR" b="0" i="0" dirty="0">
                <a:solidFill>
                  <a:srgbClr val="16191F"/>
                </a:solidFill>
                <a:effectLst/>
                <a:latin typeface="Amazon Ember"/>
              </a:rPr>
              <a:t> offre le contrôle total sur votre environnement réseau virtuel, notamment le placement des ressources, la connectivité et la sécurité.</a:t>
            </a:r>
            <a:endParaRPr lang="fr-FR" dirty="0"/>
          </a:p>
        </p:txBody>
      </p:sp>
      <p:sp>
        <p:nvSpPr>
          <p:cNvPr id="24" name="ZoneTexte 23">
            <a:extLst>
              <a:ext uri="{FF2B5EF4-FFF2-40B4-BE49-F238E27FC236}">
                <a16:creationId xmlns:a16="http://schemas.microsoft.com/office/drawing/2014/main" id="{A895DE67-DF81-4332-BAFA-691250805E57}"/>
              </a:ext>
            </a:extLst>
          </p:cNvPr>
          <p:cNvSpPr txBox="1"/>
          <p:nvPr/>
        </p:nvSpPr>
        <p:spPr>
          <a:xfrm>
            <a:off x="2799177" y="5539925"/>
            <a:ext cx="8243031" cy="1200329"/>
          </a:xfrm>
          <a:prstGeom prst="rect">
            <a:avLst/>
          </a:prstGeom>
          <a:noFill/>
          <a:ln>
            <a:solidFill>
              <a:schemeClr val="tx1"/>
            </a:solidFill>
          </a:ln>
        </p:spPr>
        <p:txBody>
          <a:bodyPr wrap="square" rtlCol="0">
            <a:spAutoFit/>
          </a:bodyPr>
          <a:lstStyle/>
          <a:p>
            <a:r>
              <a:rPr lang="fr-FR" b="0" i="0" dirty="0">
                <a:solidFill>
                  <a:srgbClr val="16191F"/>
                </a:solidFill>
                <a:effectLst/>
                <a:latin typeface="Amazon Ember"/>
              </a:rPr>
              <a:t> EMR est un service de traitement de données dans le cloud proposé par Amazon Web Services (AWS). Il permet de traiter de grandes quantités de données en utilisant les </a:t>
            </a:r>
            <a:r>
              <a:rPr lang="fr-FR" b="0" i="0" dirty="0" err="1">
                <a:solidFill>
                  <a:srgbClr val="16191F"/>
                </a:solidFill>
                <a:effectLst/>
                <a:latin typeface="Amazon Ember"/>
              </a:rPr>
              <a:t>frameworks</a:t>
            </a:r>
            <a:r>
              <a:rPr lang="fr-FR" b="0" i="0" dirty="0">
                <a:solidFill>
                  <a:srgbClr val="16191F"/>
                </a:solidFill>
                <a:effectLst/>
                <a:latin typeface="Amazon Ember"/>
              </a:rPr>
              <a:t> de traitement distribué Apache Hadoop, Apache Spark, et d'autres outils associés, de manière rapide, évolutive et économique</a:t>
            </a:r>
            <a:endParaRPr lang="fr-FR" dirty="0"/>
          </a:p>
        </p:txBody>
      </p:sp>
      <p:sp>
        <p:nvSpPr>
          <p:cNvPr id="25" name="Titre 8">
            <a:extLst>
              <a:ext uri="{FF2B5EF4-FFF2-40B4-BE49-F238E27FC236}">
                <a16:creationId xmlns:a16="http://schemas.microsoft.com/office/drawing/2014/main" id="{E495A229-8B19-92CE-7EF0-65D738D9C7E9}"/>
              </a:ext>
            </a:extLst>
          </p:cNvPr>
          <p:cNvSpPr txBox="1">
            <a:spLocks/>
          </p:cNvSpPr>
          <p:nvPr/>
        </p:nvSpPr>
        <p:spPr>
          <a:xfrm>
            <a:off x="1114805" y="1083565"/>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Tree>
    <p:extLst>
      <p:ext uri="{BB962C8B-B14F-4D97-AF65-F5344CB8AC3E}">
        <p14:creationId xmlns:p14="http://schemas.microsoft.com/office/powerpoint/2010/main" val="3391626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549A2A-CF80-F984-8963-D8AFCA6FA806}"/>
              </a:ext>
            </a:extLst>
          </p:cNvPr>
          <p:cNvSpPr>
            <a:spLocks noGrp="1"/>
          </p:cNvSpPr>
          <p:nvPr>
            <p:ph type="title"/>
          </p:nvPr>
        </p:nvSpPr>
        <p:spPr>
          <a:xfrm>
            <a:off x="1517904" y="1517904"/>
            <a:ext cx="9144000" cy="972393"/>
          </a:xfrm>
        </p:spPr>
        <p:txBody>
          <a:bodyPr/>
          <a:lstStyle/>
          <a:p>
            <a:r>
              <a:rPr lang="fr-FR" dirty="0"/>
              <a:t>Reduction de dimension</a:t>
            </a:r>
          </a:p>
        </p:txBody>
      </p:sp>
      <p:sp>
        <p:nvSpPr>
          <p:cNvPr id="6" name="Espace réservé du numéro de diapositive 5">
            <a:extLst>
              <a:ext uri="{FF2B5EF4-FFF2-40B4-BE49-F238E27FC236}">
                <a16:creationId xmlns:a16="http://schemas.microsoft.com/office/drawing/2014/main" id="{2A71DA35-1B9F-4730-10D7-EAA361CD6FCC}"/>
              </a:ext>
            </a:extLst>
          </p:cNvPr>
          <p:cNvSpPr>
            <a:spLocks noGrp="1"/>
          </p:cNvSpPr>
          <p:nvPr>
            <p:ph type="sldNum" sz="quarter" idx="12"/>
          </p:nvPr>
        </p:nvSpPr>
        <p:spPr/>
        <p:txBody>
          <a:bodyPr/>
          <a:lstStyle/>
          <a:p>
            <a:pPr rtl="0"/>
            <a:fld id="{CB1E4CB7-CB13-4810-BF18-BE31AFC64F93}" type="slidenum">
              <a:rPr lang="fr-FR" noProof="0" smtClean="0"/>
              <a:t>16</a:t>
            </a:fld>
            <a:endParaRPr lang="fr-FR" noProof="0"/>
          </a:p>
        </p:txBody>
      </p:sp>
      <p:pic>
        <p:nvPicPr>
          <p:cNvPr id="2060" name="Picture 12">
            <a:extLst>
              <a:ext uri="{FF2B5EF4-FFF2-40B4-BE49-F238E27FC236}">
                <a16:creationId xmlns:a16="http://schemas.microsoft.com/office/drawing/2014/main" id="{11C7BD00-2B48-51AB-8C41-869CB90A7C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95293" y="3283880"/>
            <a:ext cx="4305097" cy="287006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2E0F35B-712C-6C7E-3542-8953D53B01A4}"/>
              </a:ext>
            </a:extLst>
          </p:cNvPr>
          <p:cNvSpPr txBox="1"/>
          <p:nvPr/>
        </p:nvSpPr>
        <p:spPr>
          <a:xfrm>
            <a:off x="1211822" y="2490297"/>
            <a:ext cx="9865149" cy="923330"/>
          </a:xfrm>
          <a:prstGeom prst="rect">
            <a:avLst/>
          </a:prstGeom>
          <a:noFill/>
        </p:spPr>
        <p:txBody>
          <a:bodyPr wrap="square" rtlCol="0">
            <a:spAutoFit/>
          </a:bodyPr>
          <a:lstStyle/>
          <a:p>
            <a:endParaRPr lang="fr-FR" dirty="0"/>
          </a:p>
          <a:p>
            <a:pPr marL="285750" indent="-285750">
              <a:buFont typeface="Arial" panose="020B0604020202020204" pitchFamily="34" charset="0"/>
              <a:buChar char="•"/>
            </a:pPr>
            <a:r>
              <a:rPr lang="fr-FR" dirty="0"/>
              <a:t>Le seuil de 80% de variance expliqué est atteint </a:t>
            </a:r>
            <a:r>
              <a:rPr lang="fr-FR"/>
              <a:t>avec 79 </a:t>
            </a:r>
            <a:r>
              <a:rPr lang="fr-FR" dirty="0"/>
              <a:t>composantes principales</a:t>
            </a:r>
          </a:p>
          <a:p>
            <a:pPr marL="285750" indent="-285750">
              <a:buFont typeface="Arial" panose="020B0604020202020204" pitchFamily="34" charset="0"/>
              <a:buChar char="•"/>
            </a:pPr>
            <a:r>
              <a:rPr lang="fr-FR" dirty="0"/>
              <a:t>Exemple Export  </a:t>
            </a:r>
          </a:p>
        </p:txBody>
      </p:sp>
      <p:pic>
        <p:nvPicPr>
          <p:cNvPr id="15" name="Image 14">
            <a:extLst>
              <a:ext uri="{FF2B5EF4-FFF2-40B4-BE49-F238E27FC236}">
                <a16:creationId xmlns:a16="http://schemas.microsoft.com/office/drawing/2014/main" id="{71468363-C50C-2F97-73FF-D4C8C8648C80}"/>
              </a:ext>
            </a:extLst>
          </p:cNvPr>
          <p:cNvPicPr>
            <a:picLocks noChangeAspect="1"/>
          </p:cNvPicPr>
          <p:nvPr/>
        </p:nvPicPr>
        <p:blipFill>
          <a:blip r:embed="rId3"/>
          <a:stretch>
            <a:fillRect/>
          </a:stretch>
        </p:blipFill>
        <p:spPr>
          <a:xfrm>
            <a:off x="139440" y="3910831"/>
            <a:ext cx="6755553" cy="1616161"/>
          </a:xfrm>
          <a:prstGeom prst="rect">
            <a:avLst/>
          </a:prstGeom>
        </p:spPr>
      </p:pic>
    </p:spTree>
    <p:extLst>
      <p:ext uri="{BB962C8B-B14F-4D97-AF65-F5344CB8AC3E}">
        <p14:creationId xmlns:p14="http://schemas.microsoft.com/office/powerpoint/2010/main" val="324650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31DE96-353F-5460-3EE8-C61654B96F70}"/>
              </a:ext>
            </a:extLst>
          </p:cNvPr>
          <p:cNvSpPr>
            <a:spLocks noGrp="1"/>
          </p:cNvSpPr>
          <p:nvPr>
            <p:ph type="title"/>
          </p:nvPr>
        </p:nvSpPr>
        <p:spPr/>
        <p:txBody>
          <a:bodyPr/>
          <a:lstStyle/>
          <a:p>
            <a:r>
              <a:rPr lang="fr-FR" dirty="0"/>
              <a:t>Contrainte: </a:t>
            </a:r>
            <a:r>
              <a:rPr lang="fr-FR" sz="2800" dirty="0">
                <a:latin typeface="+mn-lt"/>
              </a:rPr>
              <a:t>serveurs situés en européen</a:t>
            </a:r>
            <a:endParaRPr lang="fr-FR" dirty="0">
              <a:latin typeface="+mn-lt"/>
            </a:endParaRPr>
          </a:p>
        </p:txBody>
      </p:sp>
      <p:pic>
        <p:nvPicPr>
          <p:cNvPr id="8" name="Espace réservé du contenu 7">
            <a:extLst>
              <a:ext uri="{FF2B5EF4-FFF2-40B4-BE49-F238E27FC236}">
                <a16:creationId xmlns:a16="http://schemas.microsoft.com/office/drawing/2014/main" id="{810C802D-C28F-9D2A-7A62-AB693A739874}"/>
              </a:ext>
            </a:extLst>
          </p:cNvPr>
          <p:cNvPicPr>
            <a:picLocks noGrp="1" noChangeAspect="1"/>
          </p:cNvPicPr>
          <p:nvPr>
            <p:ph idx="1"/>
          </p:nvPr>
        </p:nvPicPr>
        <p:blipFill rotWithShape="1">
          <a:blip r:embed="rId2"/>
          <a:srcRect b="4093"/>
          <a:stretch/>
        </p:blipFill>
        <p:spPr>
          <a:xfrm>
            <a:off x="1517904" y="2268569"/>
            <a:ext cx="9144000" cy="1344168"/>
          </a:xfrm>
        </p:spPr>
      </p:pic>
      <p:sp>
        <p:nvSpPr>
          <p:cNvPr id="4" name="Espace réservé du pied de page 3">
            <a:extLst>
              <a:ext uri="{FF2B5EF4-FFF2-40B4-BE49-F238E27FC236}">
                <a16:creationId xmlns:a16="http://schemas.microsoft.com/office/drawing/2014/main" id="{56AA511B-9D33-DA76-7471-961463D6B942}"/>
              </a:ext>
            </a:extLst>
          </p:cNvPr>
          <p:cNvSpPr>
            <a:spLocks noGrp="1"/>
          </p:cNvSpPr>
          <p:nvPr>
            <p:ph type="ftr" sz="quarter" idx="4294967295"/>
          </p:nvPr>
        </p:nvSpPr>
        <p:spPr>
          <a:xfrm>
            <a:off x="758952" y="6400800"/>
            <a:ext cx="6099048" cy="365125"/>
          </a:xfrm>
          <a:prstGeom prst="rect">
            <a:avLst/>
          </a:prstGeom>
        </p:spPr>
        <p:txBody>
          <a:bodyPr/>
          <a:lstStyle/>
          <a:p>
            <a:pPr rtl="0"/>
            <a:r>
              <a:rPr lang="fr-FR" dirty="0"/>
              <a:t>eu-west-3</a:t>
            </a:r>
            <a:endParaRPr lang="fr-FR" noProof="0" dirty="0"/>
          </a:p>
        </p:txBody>
      </p:sp>
      <p:sp>
        <p:nvSpPr>
          <p:cNvPr id="5" name="Espace réservé de la date 4">
            <a:extLst>
              <a:ext uri="{FF2B5EF4-FFF2-40B4-BE49-F238E27FC236}">
                <a16:creationId xmlns:a16="http://schemas.microsoft.com/office/drawing/2014/main" id="{70ACA496-A624-9D19-6BBB-8BDCB75C2966}"/>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56353BA8-4856-1A1A-534B-7B20A7F2FD7F}"/>
              </a:ext>
            </a:extLst>
          </p:cNvPr>
          <p:cNvSpPr>
            <a:spLocks noGrp="1"/>
          </p:cNvSpPr>
          <p:nvPr>
            <p:ph type="sldNum" sz="quarter" idx="12"/>
          </p:nvPr>
        </p:nvSpPr>
        <p:spPr/>
        <p:txBody>
          <a:bodyPr/>
          <a:lstStyle/>
          <a:p>
            <a:pPr rtl="0"/>
            <a:fld id="{CB1E4CB7-CB13-4810-BF18-BE31AFC64F93}" type="slidenum">
              <a:rPr lang="fr-FR" noProof="0" smtClean="0"/>
              <a:t>17</a:t>
            </a:fld>
            <a:endParaRPr lang="fr-FR" noProof="0"/>
          </a:p>
        </p:txBody>
      </p:sp>
      <p:pic>
        <p:nvPicPr>
          <p:cNvPr id="12" name="Image 11">
            <a:extLst>
              <a:ext uri="{FF2B5EF4-FFF2-40B4-BE49-F238E27FC236}">
                <a16:creationId xmlns:a16="http://schemas.microsoft.com/office/drawing/2014/main" id="{05B01A0A-7256-BE47-44D2-B265D0DBC3E3}"/>
              </a:ext>
            </a:extLst>
          </p:cNvPr>
          <p:cNvPicPr>
            <a:picLocks noChangeAspect="1"/>
          </p:cNvPicPr>
          <p:nvPr/>
        </p:nvPicPr>
        <p:blipFill>
          <a:blip r:embed="rId3"/>
          <a:stretch>
            <a:fillRect/>
          </a:stretch>
        </p:blipFill>
        <p:spPr>
          <a:xfrm>
            <a:off x="1527048" y="4162046"/>
            <a:ext cx="9144000" cy="1689445"/>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Encre 12">
                <a:extLst>
                  <a:ext uri="{FF2B5EF4-FFF2-40B4-BE49-F238E27FC236}">
                    <a16:creationId xmlns:a16="http://schemas.microsoft.com/office/drawing/2014/main" id="{D5FB3A98-F8CB-4A1C-A4B9-A8B0EC575115}"/>
                  </a:ext>
                </a:extLst>
              </p14:cNvPr>
              <p14:cNvContentPartPr/>
              <p14:nvPr/>
            </p14:nvContentPartPr>
            <p14:xfrm>
              <a:off x="9645861" y="2419659"/>
              <a:ext cx="215640" cy="10080"/>
            </p14:xfrm>
          </p:contentPart>
        </mc:Choice>
        <mc:Fallback xmlns="">
          <p:pic>
            <p:nvPicPr>
              <p:cNvPr id="13" name="Encre 12">
                <a:extLst>
                  <a:ext uri="{FF2B5EF4-FFF2-40B4-BE49-F238E27FC236}">
                    <a16:creationId xmlns:a16="http://schemas.microsoft.com/office/drawing/2014/main" id="{D5FB3A98-F8CB-4A1C-A4B9-A8B0EC575115}"/>
                  </a:ext>
                </a:extLst>
              </p:cNvPr>
              <p:cNvPicPr/>
              <p:nvPr/>
            </p:nvPicPr>
            <p:blipFill>
              <a:blip r:embed="rId5"/>
              <a:stretch>
                <a:fillRect/>
              </a:stretch>
            </p:blipFill>
            <p:spPr>
              <a:xfrm>
                <a:off x="9592221" y="2312019"/>
                <a:ext cx="323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Encre 15">
                <a:extLst>
                  <a:ext uri="{FF2B5EF4-FFF2-40B4-BE49-F238E27FC236}">
                    <a16:creationId xmlns:a16="http://schemas.microsoft.com/office/drawing/2014/main" id="{EEDF132B-E001-05A3-6355-889AB065FE1B}"/>
                  </a:ext>
                </a:extLst>
              </p14:cNvPr>
              <p14:cNvContentPartPr/>
              <p14:nvPr/>
            </p14:nvContentPartPr>
            <p14:xfrm>
              <a:off x="4287280" y="4241600"/>
              <a:ext cx="360" cy="360"/>
            </p14:xfrm>
          </p:contentPart>
        </mc:Choice>
        <mc:Fallback xmlns="">
          <p:pic>
            <p:nvPicPr>
              <p:cNvPr id="16" name="Encre 15">
                <a:extLst>
                  <a:ext uri="{FF2B5EF4-FFF2-40B4-BE49-F238E27FC236}">
                    <a16:creationId xmlns:a16="http://schemas.microsoft.com/office/drawing/2014/main" id="{EEDF132B-E001-05A3-6355-889AB065FE1B}"/>
                  </a:ext>
                </a:extLst>
              </p:cNvPr>
              <p:cNvPicPr/>
              <p:nvPr/>
            </p:nvPicPr>
            <p:blipFill>
              <a:blip r:embed="rId7"/>
              <a:stretch>
                <a:fillRect/>
              </a:stretch>
            </p:blipFill>
            <p:spPr>
              <a:xfrm>
                <a:off x="4233280" y="413396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Encre 16">
                <a:extLst>
                  <a:ext uri="{FF2B5EF4-FFF2-40B4-BE49-F238E27FC236}">
                    <a16:creationId xmlns:a16="http://schemas.microsoft.com/office/drawing/2014/main" id="{AB173607-5F57-DCBB-18BD-01B3CBBF30F3}"/>
                  </a:ext>
                </a:extLst>
              </p14:cNvPr>
              <p14:cNvContentPartPr/>
              <p14:nvPr/>
            </p14:nvContentPartPr>
            <p14:xfrm>
              <a:off x="4287280" y="4241600"/>
              <a:ext cx="360" cy="360"/>
            </p14:xfrm>
          </p:contentPart>
        </mc:Choice>
        <mc:Fallback xmlns="">
          <p:pic>
            <p:nvPicPr>
              <p:cNvPr id="17" name="Encre 16">
                <a:extLst>
                  <a:ext uri="{FF2B5EF4-FFF2-40B4-BE49-F238E27FC236}">
                    <a16:creationId xmlns:a16="http://schemas.microsoft.com/office/drawing/2014/main" id="{AB173607-5F57-DCBB-18BD-01B3CBBF30F3}"/>
                  </a:ext>
                </a:extLst>
              </p:cNvPr>
              <p:cNvPicPr/>
              <p:nvPr/>
            </p:nvPicPr>
            <p:blipFill>
              <a:blip r:embed="rId7"/>
              <a:stretch>
                <a:fillRect/>
              </a:stretch>
            </p:blipFill>
            <p:spPr>
              <a:xfrm>
                <a:off x="4233280" y="413396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cre 17">
                <a:extLst>
                  <a:ext uri="{FF2B5EF4-FFF2-40B4-BE49-F238E27FC236}">
                    <a16:creationId xmlns:a16="http://schemas.microsoft.com/office/drawing/2014/main" id="{56C7D75B-3CDE-9A40-1837-5FAFCEB7B316}"/>
                  </a:ext>
                </a:extLst>
              </p14:cNvPr>
              <p14:cNvContentPartPr/>
              <p14:nvPr/>
            </p14:nvContentPartPr>
            <p14:xfrm>
              <a:off x="4267120" y="4241600"/>
              <a:ext cx="444600" cy="360"/>
            </p14:xfrm>
          </p:contentPart>
        </mc:Choice>
        <mc:Fallback xmlns="">
          <p:pic>
            <p:nvPicPr>
              <p:cNvPr id="18" name="Encre 17">
                <a:extLst>
                  <a:ext uri="{FF2B5EF4-FFF2-40B4-BE49-F238E27FC236}">
                    <a16:creationId xmlns:a16="http://schemas.microsoft.com/office/drawing/2014/main" id="{56C7D75B-3CDE-9A40-1837-5FAFCEB7B316}"/>
                  </a:ext>
                </a:extLst>
              </p:cNvPr>
              <p:cNvPicPr/>
              <p:nvPr/>
            </p:nvPicPr>
            <p:blipFill>
              <a:blip r:embed="rId10"/>
              <a:stretch>
                <a:fillRect/>
              </a:stretch>
            </p:blipFill>
            <p:spPr>
              <a:xfrm>
                <a:off x="4213120" y="4133960"/>
                <a:ext cx="552240" cy="216000"/>
              </a:xfrm>
              <a:prstGeom prst="rect">
                <a:avLst/>
              </a:prstGeom>
            </p:spPr>
          </p:pic>
        </mc:Fallback>
      </mc:AlternateContent>
      <p:sp>
        <p:nvSpPr>
          <p:cNvPr id="20" name="ZoneTexte 19">
            <a:extLst>
              <a:ext uri="{FF2B5EF4-FFF2-40B4-BE49-F238E27FC236}">
                <a16:creationId xmlns:a16="http://schemas.microsoft.com/office/drawing/2014/main" id="{C5F9D9A1-7280-EFCB-9FC3-FE9863EC554D}"/>
              </a:ext>
            </a:extLst>
          </p:cNvPr>
          <p:cNvSpPr txBox="1"/>
          <p:nvPr/>
        </p:nvSpPr>
        <p:spPr>
          <a:xfrm>
            <a:off x="1066800" y="2268569"/>
            <a:ext cx="461665" cy="14423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270" wrap="square" rtlCol="0">
            <a:spAutoFit/>
          </a:bodyPr>
          <a:lstStyle/>
          <a:p>
            <a:pPr algn="ctr"/>
            <a:r>
              <a:rPr lang="fr-FR" dirty="0"/>
              <a:t>EMR</a:t>
            </a:r>
          </a:p>
        </p:txBody>
      </p:sp>
      <p:sp>
        <p:nvSpPr>
          <p:cNvPr id="21" name="ZoneTexte 20">
            <a:extLst>
              <a:ext uri="{FF2B5EF4-FFF2-40B4-BE49-F238E27FC236}">
                <a16:creationId xmlns:a16="http://schemas.microsoft.com/office/drawing/2014/main" id="{886FE77C-F646-E3CE-6BB1-AE1FCA20A480}"/>
              </a:ext>
            </a:extLst>
          </p:cNvPr>
          <p:cNvSpPr txBox="1"/>
          <p:nvPr/>
        </p:nvSpPr>
        <p:spPr>
          <a:xfrm>
            <a:off x="1056239" y="4409093"/>
            <a:ext cx="461665" cy="1442398"/>
          </a:xfrm>
          <a:prstGeom prst="rect">
            <a:avLst/>
          </a:prstGeom>
        </p:spPr>
        <p:style>
          <a:lnRef idx="1">
            <a:schemeClr val="accent2"/>
          </a:lnRef>
          <a:fillRef idx="2">
            <a:schemeClr val="accent2"/>
          </a:fillRef>
          <a:effectRef idx="1">
            <a:schemeClr val="accent2"/>
          </a:effectRef>
          <a:fontRef idx="minor">
            <a:schemeClr val="dk1"/>
          </a:fontRef>
        </p:style>
        <p:txBody>
          <a:bodyPr vert="vert270" wrap="square" rtlCol="0">
            <a:spAutoFit/>
          </a:bodyPr>
          <a:lstStyle/>
          <a:p>
            <a:pPr algn="ctr"/>
            <a:r>
              <a:rPr lang="fr-FR" dirty="0"/>
              <a:t>S3</a:t>
            </a:r>
          </a:p>
        </p:txBody>
      </p:sp>
    </p:spTree>
    <p:extLst>
      <p:ext uri="{BB962C8B-B14F-4D97-AF65-F5344CB8AC3E}">
        <p14:creationId xmlns:p14="http://schemas.microsoft.com/office/powerpoint/2010/main" val="1507626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4A57D941-EF48-9472-11B6-CD3A69F0BA97}"/>
              </a:ext>
            </a:extLst>
          </p:cNvPr>
          <p:cNvSpPr>
            <a:spLocks noGrp="1"/>
          </p:cNvSpPr>
          <p:nvPr>
            <p:ph type="sldNum" sz="quarter" idx="12"/>
          </p:nvPr>
        </p:nvSpPr>
        <p:spPr/>
        <p:txBody>
          <a:bodyPr/>
          <a:lstStyle/>
          <a:p>
            <a:pPr rtl="0"/>
            <a:fld id="{CB1E4CB7-CB13-4810-BF18-BE31AFC64F93}" type="slidenum">
              <a:rPr lang="fr-FR" noProof="0" smtClean="0"/>
              <a:t>18</a:t>
            </a:fld>
            <a:endParaRPr lang="fr-FR" noProof="0"/>
          </a:p>
        </p:txBody>
      </p:sp>
      <p:pic>
        <p:nvPicPr>
          <p:cNvPr id="3" name="Espace réservé du contenu 2">
            <a:extLst>
              <a:ext uri="{FF2B5EF4-FFF2-40B4-BE49-F238E27FC236}">
                <a16:creationId xmlns:a16="http://schemas.microsoft.com/office/drawing/2014/main" id="{5E480C4F-088D-035E-D36E-2FEB7001323A}"/>
              </a:ext>
            </a:extLst>
          </p:cNvPr>
          <p:cNvPicPr>
            <a:picLocks noGrp="1" noChangeAspect="1"/>
          </p:cNvPicPr>
          <p:nvPr>
            <p:ph idx="1"/>
          </p:nvPr>
        </p:nvPicPr>
        <p:blipFill>
          <a:blip r:embed="rId2"/>
          <a:stretch>
            <a:fillRect/>
          </a:stretch>
        </p:blipFill>
        <p:spPr>
          <a:xfrm>
            <a:off x="1015335" y="1119851"/>
            <a:ext cx="10161330" cy="4618298"/>
          </a:xfrm>
        </p:spPr>
      </p:pic>
    </p:spTree>
    <p:extLst>
      <p:ext uri="{BB962C8B-B14F-4D97-AF65-F5344CB8AC3E}">
        <p14:creationId xmlns:p14="http://schemas.microsoft.com/office/powerpoint/2010/main" val="496321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20B6BAC3-785E-AD29-F761-0BAA8D6AD432}"/>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A211BD31-CD14-DA8A-4AAE-D7FD92369611}"/>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4A57D941-EF48-9472-11B6-CD3A69F0BA97}"/>
              </a:ext>
            </a:extLst>
          </p:cNvPr>
          <p:cNvSpPr>
            <a:spLocks noGrp="1"/>
          </p:cNvSpPr>
          <p:nvPr>
            <p:ph type="sldNum" sz="quarter" idx="12"/>
          </p:nvPr>
        </p:nvSpPr>
        <p:spPr/>
        <p:txBody>
          <a:bodyPr/>
          <a:lstStyle/>
          <a:p>
            <a:pPr rtl="0"/>
            <a:fld id="{CB1E4CB7-CB13-4810-BF18-BE31AFC64F93}" type="slidenum">
              <a:rPr lang="fr-FR" noProof="0" smtClean="0"/>
              <a:t>19</a:t>
            </a:fld>
            <a:endParaRPr lang="fr-FR" noProof="0"/>
          </a:p>
        </p:txBody>
      </p:sp>
      <p:pic>
        <p:nvPicPr>
          <p:cNvPr id="3" name="Espace réservé du contenu 2">
            <a:extLst>
              <a:ext uri="{FF2B5EF4-FFF2-40B4-BE49-F238E27FC236}">
                <a16:creationId xmlns:a16="http://schemas.microsoft.com/office/drawing/2014/main" id="{7576A0B4-90E0-8B87-092D-526CABDE4F45}"/>
              </a:ext>
            </a:extLst>
          </p:cNvPr>
          <p:cNvPicPr>
            <a:picLocks noGrp="1" noChangeAspect="1"/>
          </p:cNvPicPr>
          <p:nvPr>
            <p:ph idx="1"/>
          </p:nvPr>
        </p:nvPicPr>
        <p:blipFill>
          <a:blip r:embed="rId2"/>
          <a:stretch>
            <a:fillRect/>
          </a:stretch>
        </p:blipFill>
        <p:spPr>
          <a:xfrm>
            <a:off x="7710186" y="2834351"/>
            <a:ext cx="3528733" cy="2653496"/>
          </a:xfrm>
        </p:spPr>
      </p:pic>
      <p:pic>
        <p:nvPicPr>
          <p:cNvPr id="22530" name="Picture 2" descr="Face Recognition using Transfer Learning">
            <a:extLst>
              <a:ext uri="{FF2B5EF4-FFF2-40B4-BE49-F238E27FC236}">
                <a16:creationId xmlns:a16="http://schemas.microsoft.com/office/drawing/2014/main" id="{F209C686-1077-D888-2384-B829906BF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41" y="2395959"/>
            <a:ext cx="6737173" cy="3530279"/>
          </a:xfrm>
          <a:prstGeom prst="rect">
            <a:avLst/>
          </a:prstGeom>
          <a:noFill/>
          <a:extLst>
            <a:ext uri="{909E8E84-426E-40DD-AFC4-6F175D3DCCD1}">
              <a14:hiddenFill xmlns:a14="http://schemas.microsoft.com/office/drawing/2010/main">
                <a:solidFill>
                  <a:srgbClr val="FFFFFF"/>
                </a:solidFill>
              </a14:hiddenFill>
            </a:ext>
          </a:extLst>
        </p:spPr>
      </p:pic>
      <p:sp>
        <p:nvSpPr>
          <p:cNvPr id="7" name="Titre 8">
            <a:extLst>
              <a:ext uri="{FF2B5EF4-FFF2-40B4-BE49-F238E27FC236}">
                <a16:creationId xmlns:a16="http://schemas.microsoft.com/office/drawing/2014/main" id="{E58B1B17-5F27-0F22-DE66-26DDDA80A0FD}"/>
              </a:ext>
            </a:extLst>
          </p:cNvPr>
          <p:cNvSpPr txBox="1">
            <a:spLocks/>
          </p:cNvSpPr>
          <p:nvPr/>
        </p:nvSpPr>
        <p:spPr>
          <a:xfrm>
            <a:off x="1114805" y="1083565"/>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
        <p:nvSpPr>
          <p:cNvPr id="8" name="ZoneTexte 7">
            <a:extLst>
              <a:ext uri="{FF2B5EF4-FFF2-40B4-BE49-F238E27FC236}">
                <a16:creationId xmlns:a16="http://schemas.microsoft.com/office/drawing/2014/main" id="{48A8D2D2-2617-F35F-BC40-E1634B67DD67}"/>
              </a:ext>
            </a:extLst>
          </p:cNvPr>
          <p:cNvSpPr txBox="1"/>
          <p:nvPr/>
        </p:nvSpPr>
        <p:spPr>
          <a:xfrm>
            <a:off x="7801337" y="2395959"/>
            <a:ext cx="3437582" cy="369332"/>
          </a:xfrm>
          <a:prstGeom prst="rect">
            <a:avLst/>
          </a:prstGeom>
          <a:noFill/>
        </p:spPr>
        <p:txBody>
          <a:bodyPr wrap="square" rtlCol="0">
            <a:spAutoFit/>
          </a:bodyPr>
          <a:lstStyle/>
          <a:p>
            <a:pPr algn="ctr"/>
            <a:r>
              <a:rPr lang="fr-FR" dirty="0"/>
              <a:t>MobileNet_V2</a:t>
            </a:r>
          </a:p>
        </p:txBody>
      </p:sp>
      <p:sp>
        <p:nvSpPr>
          <p:cNvPr id="10" name="ZoneTexte 9">
            <a:extLst>
              <a:ext uri="{FF2B5EF4-FFF2-40B4-BE49-F238E27FC236}">
                <a16:creationId xmlns:a16="http://schemas.microsoft.com/office/drawing/2014/main" id="{D7AF43DC-CBD4-24C4-3F08-33377366A8AA}"/>
              </a:ext>
            </a:extLst>
          </p:cNvPr>
          <p:cNvSpPr txBox="1"/>
          <p:nvPr/>
        </p:nvSpPr>
        <p:spPr>
          <a:xfrm>
            <a:off x="1114805" y="1828801"/>
            <a:ext cx="777455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dirty="0"/>
              <a:t>Transfert Learning</a:t>
            </a:r>
          </a:p>
        </p:txBody>
      </p:sp>
    </p:spTree>
    <p:extLst>
      <p:ext uri="{BB962C8B-B14F-4D97-AF65-F5344CB8AC3E}">
        <p14:creationId xmlns:p14="http://schemas.microsoft.com/office/powerpoint/2010/main" val="1807597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393C99-3405-401F-845E-319BF90316CA}"/>
              </a:ext>
            </a:extLst>
          </p:cNvPr>
          <p:cNvSpPr>
            <a:spLocks noGrp="1"/>
          </p:cNvSpPr>
          <p:nvPr>
            <p:ph type="title"/>
          </p:nvPr>
        </p:nvSpPr>
        <p:spPr>
          <a:xfrm>
            <a:off x="6096000" y="1517651"/>
            <a:ext cx="4565650" cy="974538"/>
          </a:xfrm>
        </p:spPr>
        <p:txBody>
          <a:bodyPr rtlCol="0"/>
          <a:lstStyle/>
          <a:p>
            <a:pPr rtl="0"/>
            <a:r>
              <a:rPr lang="fr-FR" dirty="0"/>
              <a:t>Introduction</a:t>
            </a:r>
          </a:p>
        </p:txBody>
      </p:sp>
      <p:pic>
        <p:nvPicPr>
          <p:cNvPr id="7" name="Espace réservé d’image 6" descr="Image de 3 chefs dans la cuisine&#10;">
            <a:extLst>
              <a:ext uri="{FF2B5EF4-FFF2-40B4-BE49-F238E27FC236}">
                <a16:creationId xmlns:a16="http://schemas.microsoft.com/office/drawing/2014/main" id="{E477BA3C-A009-4BDC-A7A7-098178B9897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58952" y="883487"/>
            <a:ext cx="4562856" cy="2441448"/>
          </a:xfrm>
        </p:spPr>
      </p:pic>
      <p:pic>
        <p:nvPicPr>
          <p:cNvPr id="9" name="Espace réservé d’image 8" descr="Image d’un barman en train de faire un expresso">
            <a:extLst>
              <a:ext uri="{FF2B5EF4-FFF2-40B4-BE49-F238E27FC236}">
                <a16:creationId xmlns:a16="http://schemas.microsoft.com/office/drawing/2014/main" id="{21E22B30-BB43-4D87-8912-20A7E7CA7C5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758952" y="3593592"/>
            <a:ext cx="4562856" cy="2441448"/>
          </a:xfrm>
        </p:spPr>
      </p:pic>
      <p:sp>
        <p:nvSpPr>
          <p:cNvPr id="3" name="Espace réservé du contenu 2">
            <a:extLst>
              <a:ext uri="{FF2B5EF4-FFF2-40B4-BE49-F238E27FC236}">
                <a16:creationId xmlns:a16="http://schemas.microsoft.com/office/drawing/2014/main" id="{A073D1DB-1EA9-40AB-8379-2FFFEEA584FE}"/>
              </a:ext>
            </a:extLst>
          </p:cNvPr>
          <p:cNvSpPr>
            <a:spLocks noGrp="1"/>
          </p:cNvSpPr>
          <p:nvPr>
            <p:ph idx="1"/>
          </p:nvPr>
        </p:nvSpPr>
        <p:spPr>
          <a:xfrm>
            <a:off x="6095998" y="2429435"/>
            <a:ext cx="4565651" cy="3666565"/>
          </a:xfrm>
        </p:spPr>
        <p:txBody>
          <a:bodyPr rtlCol="0">
            <a:normAutofit fontScale="92500" lnSpcReduction="10000"/>
          </a:bodyPr>
          <a:lstStyle/>
          <a:p>
            <a:pPr rtl="0"/>
            <a:r>
              <a:rPr lang="fr-FR" sz="1800" b="1" dirty="0">
                <a:solidFill>
                  <a:schemeClr val="accent5">
                    <a:lumMod val="50000"/>
                  </a:schemeClr>
                </a:solidFill>
              </a:rPr>
              <a:t>L</a:t>
            </a:r>
            <a:r>
              <a:rPr lang="fr-FR" sz="1800" dirty="0"/>
              <a:t>'entreprise « </a:t>
            </a:r>
            <a:r>
              <a:rPr lang="fr-FR" sz="1800" b="1" dirty="0">
                <a:solidFill>
                  <a:schemeClr val="accent4">
                    <a:lumMod val="75000"/>
                  </a:schemeClr>
                </a:solidFill>
              </a:rPr>
              <a:t>Fruits!</a:t>
            </a:r>
            <a:r>
              <a:rPr lang="fr-FR" sz="1800" dirty="0"/>
              <a:t> » cherche à préserver la biodiversité des fruits via des robots cueilleurs intelligents. </a:t>
            </a:r>
          </a:p>
          <a:p>
            <a:pPr rtl="0"/>
            <a:r>
              <a:rPr lang="fr-FR" sz="1800" b="1" dirty="0">
                <a:solidFill>
                  <a:schemeClr val="accent5">
                    <a:lumMod val="50000"/>
                  </a:schemeClr>
                </a:solidFill>
              </a:rPr>
              <a:t>P</a:t>
            </a:r>
            <a:r>
              <a:rPr lang="fr-FR" sz="1800" dirty="0"/>
              <a:t>our se faire connaître, elle lance une application mobile permettant aux utilisateurs de photographier un fruit pour obtenir des informations détaillées, sensibilisant ainsi le public à la diversité des fruits tout en créant une première version du moteur de classification des images. </a:t>
            </a:r>
          </a:p>
          <a:p>
            <a:pPr rtl="0"/>
            <a:r>
              <a:rPr lang="fr-FR" sz="1800" b="1" dirty="0">
                <a:solidFill>
                  <a:schemeClr val="accent5">
                    <a:lumMod val="50000"/>
                  </a:schemeClr>
                </a:solidFill>
              </a:rPr>
              <a:t>C</a:t>
            </a:r>
            <a:r>
              <a:rPr lang="fr-FR" sz="1800" dirty="0"/>
              <a:t>ette application contribue également à construire </a:t>
            </a:r>
            <a:r>
              <a:rPr lang="fr-FR" sz="1800" b="1" dirty="0">
                <a:solidFill>
                  <a:srgbClr val="C00000"/>
                </a:solidFill>
              </a:rPr>
              <a:t>l'architecture Big Data</a:t>
            </a:r>
            <a:r>
              <a:rPr lang="fr-FR" sz="1800" dirty="0"/>
              <a:t> nécessaire pour les futurs développements.</a:t>
            </a:r>
          </a:p>
        </p:txBody>
      </p:sp>
      <p:sp>
        <p:nvSpPr>
          <p:cNvPr id="14" name="Espace réservé du pied de page 13">
            <a:extLst>
              <a:ext uri="{FF2B5EF4-FFF2-40B4-BE49-F238E27FC236}">
                <a16:creationId xmlns:a16="http://schemas.microsoft.com/office/drawing/2014/main" id="{E6F2DABA-211D-4B68-8BC7-AB9312B11CC7}"/>
              </a:ext>
            </a:extLst>
          </p:cNvPr>
          <p:cNvSpPr>
            <a:spLocks noGrp="1"/>
          </p:cNvSpPr>
          <p:nvPr>
            <p:ph type="ftr" sz="quarter" idx="4294967295"/>
          </p:nvPr>
        </p:nvSpPr>
        <p:spPr>
          <a:xfrm>
            <a:off x="758952" y="6400800"/>
            <a:ext cx="6099048" cy="365125"/>
          </a:xfrm>
          <a:prstGeom prst="rect">
            <a:avLst/>
          </a:prstGeom>
        </p:spPr>
        <p:txBody>
          <a:bodyPr rtlCol="0"/>
          <a:lstStyle/>
          <a:p>
            <a:pPr rtl="0"/>
            <a:r>
              <a:rPr lang="fr-FR"/>
              <a:t>Exemple de texte de pied de page</a:t>
            </a:r>
          </a:p>
        </p:txBody>
      </p:sp>
      <p:sp>
        <p:nvSpPr>
          <p:cNvPr id="13" name="Espace réservé de la date 12">
            <a:extLst>
              <a:ext uri="{FF2B5EF4-FFF2-40B4-BE49-F238E27FC236}">
                <a16:creationId xmlns:a16="http://schemas.microsoft.com/office/drawing/2014/main" id="{46056F2E-FFB6-4169-9ECD-E267A69DC10F}"/>
              </a:ext>
            </a:extLst>
          </p:cNvPr>
          <p:cNvSpPr>
            <a:spLocks noGrp="1"/>
          </p:cNvSpPr>
          <p:nvPr>
            <p:ph type="dt" sz="half" idx="4294967295"/>
          </p:nvPr>
        </p:nvSpPr>
        <p:spPr>
          <a:xfrm>
            <a:off x="8805672" y="6400800"/>
            <a:ext cx="1865376" cy="365125"/>
          </a:xfrm>
          <a:prstGeom prst="rect">
            <a:avLst/>
          </a:prstGeom>
        </p:spPr>
        <p:txBody>
          <a:bodyPr rtlCol="0"/>
          <a:lstStyle/>
          <a:p>
            <a:pPr rtl="0"/>
            <a:r>
              <a:rPr lang="fr-FR"/>
              <a:t>1/3/20XX</a:t>
            </a:r>
          </a:p>
        </p:txBody>
      </p:sp>
      <p:sp>
        <p:nvSpPr>
          <p:cNvPr id="15" name="Espace réservé du numéro de diapositive 14">
            <a:extLst>
              <a:ext uri="{FF2B5EF4-FFF2-40B4-BE49-F238E27FC236}">
                <a16:creationId xmlns:a16="http://schemas.microsoft.com/office/drawing/2014/main" id="{6EA7615A-2736-464C-81F6-BFD25DAD0E64}"/>
              </a:ext>
            </a:extLst>
          </p:cNvPr>
          <p:cNvSpPr>
            <a:spLocks noGrp="1"/>
          </p:cNvSpPr>
          <p:nvPr>
            <p:ph type="sldNum" sz="quarter" idx="12"/>
          </p:nvPr>
        </p:nvSpPr>
        <p:spPr>
          <a:xfrm>
            <a:off x="10899648" y="6400800"/>
            <a:ext cx="530352" cy="365125"/>
          </a:xfrm>
        </p:spPr>
        <p:txBody>
          <a:bodyPr rtlCol="0"/>
          <a:lstStyle/>
          <a:p>
            <a:pPr rtl="0"/>
            <a:fld id="{CB1E4CB7-CB13-4810-BF18-BE31AFC64F93}" type="slidenum">
              <a:rPr lang="fr-FR" smtClean="0"/>
              <a:pPr rtl="0"/>
              <a:t>2</a:t>
            </a:fld>
            <a:endParaRPr lang="fr-FR"/>
          </a:p>
        </p:txBody>
      </p:sp>
    </p:spTree>
    <p:extLst>
      <p:ext uri="{BB962C8B-B14F-4D97-AF65-F5344CB8AC3E}">
        <p14:creationId xmlns:p14="http://schemas.microsoft.com/office/powerpoint/2010/main" val="1559281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image 11" descr="Image d’une tranche de citron dans de l’eau">
            <a:extLst>
              <a:ext uri="{FF2B5EF4-FFF2-40B4-BE49-F238E27FC236}">
                <a16:creationId xmlns:a16="http://schemas.microsoft.com/office/drawing/2014/main" id="{0E7FD06F-FD7E-4F39-B40E-790316D5A61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46760" y="756284"/>
            <a:ext cx="10698480" cy="5349240"/>
          </a:xfrm>
        </p:spPr>
      </p:pic>
      <p:sp>
        <p:nvSpPr>
          <p:cNvPr id="9" name="Titre 8">
            <a:extLst>
              <a:ext uri="{FF2B5EF4-FFF2-40B4-BE49-F238E27FC236}">
                <a16:creationId xmlns:a16="http://schemas.microsoft.com/office/drawing/2014/main" id="{AF764D8E-8D44-4B0E-A17E-DF05833AC7B7}"/>
              </a:ext>
            </a:extLst>
          </p:cNvPr>
          <p:cNvSpPr>
            <a:spLocks noGrp="1"/>
          </p:cNvSpPr>
          <p:nvPr>
            <p:ph type="ctrTitle"/>
          </p:nvPr>
        </p:nvSpPr>
        <p:spPr>
          <a:xfrm>
            <a:off x="7333488" y="1517904"/>
            <a:ext cx="3749040" cy="2796945"/>
          </a:xfrm>
        </p:spPr>
        <p:txBody>
          <a:bodyPr rtlCol="0" anchor="b" anchorCtr="0">
            <a:normAutofit/>
          </a:bodyPr>
          <a:lstStyle/>
          <a:p>
            <a:pPr rtl="0"/>
            <a:r>
              <a:rPr lang="fr-FR" dirty="0"/>
              <a:t>Annexe</a:t>
            </a:r>
          </a:p>
        </p:txBody>
      </p:sp>
      <p:sp>
        <p:nvSpPr>
          <p:cNvPr id="11" name="Sous-titre 10">
            <a:extLst>
              <a:ext uri="{FF2B5EF4-FFF2-40B4-BE49-F238E27FC236}">
                <a16:creationId xmlns:a16="http://schemas.microsoft.com/office/drawing/2014/main" id="{8CECFDD0-AD9E-4CB3-A606-F8B5DB779E4D}"/>
              </a:ext>
            </a:extLst>
          </p:cNvPr>
          <p:cNvSpPr>
            <a:spLocks noGrp="1"/>
          </p:cNvSpPr>
          <p:nvPr>
            <p:ph type="subTitle" idx="1"/>
          </p:nvPr>
        </p:nvSpPr>
        <p:spPr>
          <a:xfrm>
            <a:off x="7333488" y="4479368"/>
            <a:ext cx="3666744" cy="1616631"/>
          </a:xfrm>
        </p:spPr>
        <p:txBody>
          <a:bodyPr rtlCol="0"/>
          <a:lstStyle/>
          <a:p>
            <a:pPr rtl="0"/>
            <a:r>
              <a:rPr lang="fr-FR" dirty="0">
                <a:solidFill>
                  <a:schemeClr val="bg1"/>
                </a:solidFill>
              </a:rPr>
              <a:t>Sous-titre</a:t>
            </a:r>
          </a:p>
        </p:txBody>
      </p:sp>
    </p:spTree>
    <p:extLst>
      <p:ext uri="{BB962C8B-B14F-4D97-AF65-F5344CB8AC3E}">
        <p14:creationId xmlns:p14="http://schemas.microsoft.com/office/powerpoint/2010/main" val="1256028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20B6BAC3-785E-AD29-F761-0BAA8D6AD432}"/>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A211BD31-CD14-DA8A-4AAE-D7FD92369611}"/>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4A57D941-EF48-9472-11B6-CD3A69F0BA97}"/>
              </a:ext>
            </a:extLst>
          </p:cNvPr>
          <p:cNvSpPr>
            <a:spLocks noGrp="1"/>
          </p:cNvSpPr>
          <p:nvPr>
            <p:ph type="sldNum" sz="quarter" idx="12"/>
          </p:nvPr>
        </p:nvSpPr>
        <p:spPr/>
        <p:txBody>
          <a:bodyPr/>
          <a:lstStyle/>
          <a:p>
            <a:pPr rtl="0"/>
            <a:fld id="{CB1E4CB7-CB13-4810-BF18-BE31AFC64F93}" type="slidenum">
              <a:rPr lang="fr-FR" noProof="0" smtClean="0"/>
              <a:t>21</a:t>
            </a:fld>
            <a:endParaRPr lang="fr-FR" noProof="0"/>
          </a:p>
        </p:txBody>
      </p:sp>
      <p:sp>
        <p:nvSpPr>
          <p:cNvPr id="3" name="Titre 8">
            <a:extLst>
              <a:ext uri="{FF2B5EF4-FFF2-40B4-BE49-F238E27FC236}">
                <a16:creationId xmlns:a16="http://schemas.microsoft.com/office/drawing/2014/main" id="{476DA25A-938D-8230-57ED-CE5C9A13AC6B}"/>
              </a:ext>
            </a:extLst>
          </p:cNvPr>
          <p:cNvSpPr txBox="1">
            <a:spLocks/>
          </p:cNvSpPr>
          <p:nvPr/>
        </p:nvSpPr>
        <p:spPr>
          <a:xfrm>
            <a:off x="1114805" y="1083565"/>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
        <p:nvSpPr>
          <p:cNvPr id="10" name="ZoneTexte 9">
            <a:extLst>
              <a:ext uri="{FF2B5EF4-FFF2-40B4-BE49-F238E27FC236}">
                <a16:creationId xmlns:a16="http://schemas.microsoft.com/office/drawing/2014/main" id="{EDBD6C7A-BDD6-C813-1930-5714E84E75E4}"/>
              </a:ext>
            </a:extLst>
          </p:cNvPr>
          <p:cNvSpPr txBox="1"/>
          <p:nvPr/>
        </p:nvSpPr>
        <p:spPr>
          <a:xfrm>
            <a:off x="758952" y="1965330"/>
            <a:ext cx="11029636" cy="3077766"/>
          </a:xfrm>
          <a:prstGeom prst="rect">
            <a:avLst/>
          </a:prstGeom>
          <a:noFill/>
        </p:spPr>
        <p:txBody>
          <a:bodyPr wrap="square" rtlCol="0">
            <a:spAutoFit/>
          </a:bodyPr>
          <a:lstStyle/>
          <a:p>
            <a:endParaRPr lang="fr-FR" sz="600" dirty="0"/>
          </a:p>
          <a:p>
            <a:r>
              <a:rPr lang="fr-FR" sz="2000" b="1" dirty="0"/>
              <a:t>SPARK</a:t>
            </a:r>
            <a:endParaRPr lang="fr-FR" b="1" dirty="0"/>
          </a:p>
          <a:p>
            <a:pPr marL="285750" indent="-285750">
              <a:buFont typeface="Arial" panose="020B0604020202020204" pitchFamily="34" charset="0"/>
              <a:buChar char="•"/>
            </a:pPr>
            <a:r>
              <a:rPr lang="fr-FR" b="1" i="0" dirty="0" err="1">
                <a:solidFill>
                  <a:schemeClr val="accent6"/>
                </a:solidFill>
                <a:effectLst/>
                <a:latin typeface="Söhne"/>
              </a:rPr>
              <a:t>SparkContext</a:t>
            </a:r>
            <a:r>
              <a:rPr lang="fr-FR" b="0" i="0" dirty="0">
                <a:solidFill>
                  <a:srgbClr val="374151"/>
                </a:solidFill>
                <a:effectLst/>
                <a:latin typeface="Söhne"/>
              </a:rPr>
              <a:t> : C'est l'interface principale entre l'application et le cluster Spark et initie les opérations sur le cluster et coordonne leur exécution. Il crée et distribue les RDD à travers le cluster et gère les configurations.</a:t>
            </a:r>
            <a:endParaRPr lang="fr-FR" dirty="0"/>
          </a:p>
          <a:p>
            <a:endParaRPr lang="fr-FR" dirty="0"/>
          </a:p>
          <a:p>
            <a:pPr marL="285750" indent="-285750">
              <a:buFont typeface="Arial" panose="020B0604020202020204" pitchFamily="34" charset="0"/>
              <a:buChar char="•"/>
            </a:pPr>
            <a:r>
              <a:rPr lang="fr-FR" dirty="0"/>
              <a:t>RDD (</a:t>
            </a:r>
            <a:r>
              <a:rPr lang="fr-FR" dirty="0" err="1"/>
              <a:t>Resilient</a:t>
            </a:r>
            <a:r>
              <a:rPr lang="fr-FR" dirty="0"/>
              <a:t> Distributed </a:t>
            </a:r>
            <a:r>
              <a:rPr lang="fr-FR" dirty="0" err="1"/>
              <a:t>Dataset</a:t>
            </a:r>
            <a:r>
              <a:rPr lang="fr-FR" dirty="0"/>
              <a:t>) : RDD est la principale abstraction de données dans Spark. C'est une collection immuable et distribuée d'objets qui peut être traitée en parallèle. Ils sont divisés en partitions, qui peuvent être traitées sur différents nœuds du cluster.</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b="1" i="0" dirty="0">
                <a:solidFill>
                  <a:srgbClr val="271A38"/>
                </a:solidFill>
                <a:effectLst/>
                <a:latin typeface="Inter"/>
              </a:rPr>
              <a:t>Calculs distribués sous forme de graphe avec les DAG</a:t>
            </a:r>
          </a:p>
          <a:p>
            <a:endParaRPr lang="fr-FR" dirty="0"/>
          </a:p>
          <a:p>
            <a:pPr marL="285750" indent="-285750">
              <a:buFont typeface="Arial" panose="020B0604020202020204" pitchFamily="34" charset="0"/>
              <a:buChar char="•"/>
            </a:pPr>
            <a:endParaRPr lang="fr-FR" sz="600" b="1" i="0" dirty="0">
              <a:solidFill>
                <a:schemeClr val="accent6"/>
              </a:solidFill>
              <a:effectLst/>
              <a:latin typeface="Söhne"/>
            </a:endParaRPr>
          </a:p>
        </p:txBody>
      </p:sp>
      <p:pic>
        <p:nvPicPr>
          <p:cNvPr id="12" name="Image 11">
            <a:extLst>
              <a:ext uri="{FF2B5EF4-FFF2-40B4-BE49-F238E27FC236}">
                <a16:creationId xmlns:a16="http://schemas.microsoft.com/office/drawing/2014/main" id="{E887DBF9-E965-C932-BB0C-10D4E7637FDE}"/>
              </a:ext>
            </a:extLst>
          </p:cNvPr>
          <p:cNvPicPr>
            <a:picLocks noChangeAspect="1"/>
          </p:cNvPicPr>
          <p:nvPr/>
        </p:nvPicPr>
        <p:blipFill rotWithShape="1">
          <a:blip r:embed="rId2"/>
          <a:srcRect t="9332" r="1834" b="20679"/>
          <a:stretch/>
        </p:blipFill>
        <p:spPr>
          <a:xfrm>
            <a:off x="1703982" y="4571344"/>
            <a:ext cx="5682247" cy="1075765"/>
          </a:xfrm>
          <a:prstGeom prst="rect">
            <a:avLst/>
          </a:prstGeom>
        </p:spPr>
      </p:pic>
    </p:spTree>
    <p:extLst>
      <p:ext uri="{BB962C8B-B14F-4D97-AF65-F5344CB8AC3E}">
        <p14:creationId xmlns:p14="http://schemas.microsoft.com/office/powerpoint/2010/main" val="2872300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image 5" descr="Image d’un verre d’eau avec des tranches d’oranges et des myrtilles&#10;">
            <a:extLst>
              <a:ext uri="{FF2B5EF4-FFF2-40B4-BE49-F238E27FC236}">
                <a16:creationId xmlns:a16="http://schemas.microsoft.com/office/drawing/2014/main" id="{1B04B052-E6DF-4BF0-8FE7-9B077DDAB0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58952" y="749808"/>
            <a:ext cx="10744200" cy="5394960"/>
          </a:xfrm>
        </p:spPr>
      </p:pic>
      <p:sp>
        <p:nvSpPr>
          <p:cNvPr id="2" name="Titre 1">
            <a:extLst>
              <a:ext uri="{FF2B5EF4-FFF2-40B4-BE49-F238E27FC236}">
                <a16:creationId xmlns:a16="http://schemas.microsoft.com/office/drawing/2014/main" id="{FA425EA5-DA2A-4F5D-9C8A-A8DD11EE97C3}"/>
              </a:ext>
            </a:extLst>
          </p:cNvPr>
          <p:cNvSpPr>
            <a:spLocks noGrp="1"/>
          </p:cNvSpPr>
          <p:nvPr>
            <p:ph type="ctrTitle"/>
          </p:nvPr>
        </p:nvSpPr>
        <p:spPr>
          <a:xfrm>
            <a:off x="6096000" y="1517904"/>
            <a:ext cx="4995672" cy="2796945"/>
          </a:xfrm>
        </p:spPr>
        <p:txBody>
          <a:bodyPr rtlCol="0">
            <a:normAutofit fontScale="90000"/>
          </a:bodyPr>
          <a:lstStyle/>
          <a:p>
            <a:pPr rtl="0"/>
            <a:r>
              <a:rPr lang="fr-FR"/>
              <a:t>La meilleure manière de commencer, c’est d’arrêter de parler et de s’y mettre.</a:t>
            </a:r>
          </a:p>
        </p:txBody>
      </p:sp>
      <p:sp>
        <p:nvSpPr>
          <p:cNvPr id="3" name="Sous-titre 2">
            <a:extLst>
              <a:ext uri="{FF2B5EF4-FFF2-40B4-BE49-F238E27FC236}">
                <a16:creationId xmlns:a16="http://schemas.microsoft.com/office/drawing/2014/main" id="{67CF293A-C923-4F3F-AE8F-23F74E3B00C9}"/>
              </a:ext>
            </a:extLst>
          </p:cNvPr>
          <p:cNvSpPr>
            <a:spLocks noGrp="1"/>
          </p:cNvSpPr>
          <p:nvPr>
            <p:ph type="subTitle" idx="1"/>
          </p:nvPr>
        </p:nvSpPr>
        <p:spPr>
          <a:xfrm>
            <a:off x="6144357" y="4425696"/>
            <a:ext cx="4526691" cy="1189912"/>
          </a:xfrm>
        </p:spPr>
        <p:txBody>
          <a:bodyPr rtlCol="0"/>
          <a:lstStyle/>
          <a:p>
            <a:pPr rtl="0"/>
            <a:r>
              <a:rPr lang="fr-FR"/>
              <a:t>Walt Disney</a:t>
            </a:r>
          </a:p>
        </p:txBody>
      </p:sp>
      <p:sp>
        <p:nvSpPr>
          <p:cNvPr id="13" name="Espace réservé du numéro de diapositive 12">
            <a:extLst>
              <a:ext uri="{FF2B5EF4-FFF2-40B4-BE49-F238E27FC236}">
                <a16:creationId xmlns:a16="http://schemas.microsoft.com/office/drawing/2014/main" id="{48AF2CAF-4D8D-43C4-8EC0-040A1E489120}"/>
              </a:ext>
            </a:extLst>
          </p:cNvPr>
          <p:cNvSpPr>
            <a:spLocks noGrp="1"/>
          </p:cNvSpPr>
          <p:nvPr>
            <p:ph type="sldNum" sz="quarter" idx="12"/>
          </p:nvPr>
        </p:nvSpPr>
        <p:spPr>
          <a:xfrm>
            <a:off x="10899648" y="6400800"/>
            <a:ext cx="530352" cy="365125"/>
          </a:xfrm>
        </p:spPr>
        <p:txBody>
          <a:bodyPr rtlCol="0"/>
          <a:lstStyle/>
          <a:p>
            <a:pPr rtl="0"/>
            <a:fld id="{CB1E4CB7-CB13-4810-BF18-BE31AFC64F93}" type="slidenum">
              <a:rPr lang="fr-FR" smtClean="0"/>
              <a:pPr rtl="0"/>
              <a:t>22</a:t>
            </a:fld>
            <a:endParaRPr lang="fr-FR"/>
          </a:p>
        </p:txBody>
      </p:sp>
    </p:spTree>
    <p:extLst>
      <p:ext uri="{BB962C8B-B14F-4D97-AF65-F5344CB8AC3E}">
        <p14:creationId xmlns:p14="http://schemas.microsoft.com/office/powerpoint/2010/main" val="1240846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7" descr="Image d’une tranche de citron vert">
            <a:extLst>
              <a:ext uri="{FF2B5EF4-FFF2-40B4-BE49-F238E27FC236}">
                <a16:creationId xmlns:a16="http://schemas.microsoft.com/office/drawing/2014/main" id="{9056A385-DF9B-4C71-BB88-1620C27E8AD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58952" y="761988"/>
            <a:ext cx="3566160" cy="2660904"/>
          </a:xfrm>
        </p:spPr>
      </p:pic>
      <p:pic>
        <p:nvPicPr>
          <p:cNvPr id="10" name="Espace réservé d’image 9" descr="Image de glaces à l’eau colorées">
            <a:extLst>
              <a:ext uri="{FF2B5EF4-FFF2-40B4-BE49-F238E27FC236}">
                <a16:creationId xmlns:a16="http://schemas.microsoft.com/office/drawing/2014/main" id="{99655ACF-0F87-4DB8-A51C-23BE0F9CC3E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294632" y="761980"/>
            <a:ext cx="3566160" cy="2660904"/>
          </a:xfrm>
        </p:spPr>
      </p:pic>
      <p:pic>
        <p:nvPicPr>
          <p:cNvPr id="12" name="Espace réservé d’image 11" descr="Gros plan d’une pomme verte avec des gouttes d’eau">
            <a:extLst>
              <a:ext uri="{FF2B5EF4-FFF2-40B4-BE49-F238E27FC236}">
                <a16:creationId xmlns:a16="http://schemas.microsoft.com/office/drawing/2014/main" id="{CAC4BF70-8F99-4595-A84D-6DF3039EBA03}"/>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7859598" y="761980"/>
            <a:ext cx="3566160" cy="2660904"/>
          </a:xfrm>
        </p:spPr>
      </p:pic>
      <p:sp>
        <p:nvSpPr>
          <p:cNvPr id="2" name="Titre 1">
            <a:extLst>
              <a:ext uri="{FF2B5EF4-FFF2-40B4-BE49-F238E27FC236}">
                <a16:creationId xmlns:a16="http://schemas.microsoft.com/office/drawing/2014/main" id="{2DFC2480-21DF-4547-B928-8E2BEDC4756E}"/>
              </a:ext>
            </a:extLst>
          </p:cNvPr>
          <p:cNvSpPr>
            <a:spLocks noGrp="1"/>
          </p:cNvSpPr>
          <p:nvPr>
            <p:ph type="title"/>
          </p:nvPr>
        </p:nvSpPr>
        <p:spPr>
          <a:xfrm>
            <a:off x="762000" y="3822282"/>
            <a:ext cx="5012266" cy="2273710"/>
          </a:xfrm>
        </p:spPr>
        <p:txBody>
          <a:bodyPr rtlCol="0"/>
          <a:lstStyle/>
          <a:p>
            <a:pPr rtl="0"/>
            <a:r>
              <a:rPr lang="fr-FR"/>
              <a:t>Merci</a:t>
            </a:r>
          </a:p>
        </p:txBody>
      </p:sp>
      <p:sp>
        <p:nvSpPr>
          <p:cNvPr id="3" name="Espace réservé du contenu 2">
            <a:extLst>
              <a:ext uri="{FF2B5EF4-FFF2-40B4-BE49-F238E27FC236}">
                <a16:creationId xmlns:a16="http://schemas.microsoft.com/office/drawing/2014/main" id="{6BC2C5F0-17A2-4505-B62E-A5178B8CB725}"/>
              </a:ext>
            </a:extLst>
          </p:cNvPr>
          <p:cNvSpPr>
            <a:spLocks noGrp="1"/>
          </p:cNvSpPr>
          <p:nvPr>
            <p:ph idx="1"/>
          </p:nvPr>
        </p:nvSpPr>
        <p:spPr>
          <a:xfrm>
            <a:off x="6417734" y="3822282"/>
            <a:ext cx="4607484" cy="2273710"/>
          </a:xfrm>
        </p:spPr>
        <p:txBody>
          <a:bodyPr rtlCol="0">
            <a:normAutofit/>
          </a:bodyPr>
          <a:lstStyle/>
          <a:p>
            <a:pPr rtl="0"/>
            <a:r>
              <a:rPr lang="fr-FR" dirty="0"/>
              <a:t>ELEORE Kevin</a:t>
            </a:r>
          </a:p>
          <a:p>
            <a:pPr rtl="0"/>
            <a:r>
              <a:rPr lang="fr-FR" dirty="0"/>
              <a:t>kevinel123@gulli.fr</a:t>
            </a:r>
          </a:p>
          <a:p>
            <a:pPr rtl="0"/>
            <a:r>
              <a:rPr lang="fr-FR" dirty="0"/>
              <a:t>Kevinelportofolio.fr</a:t>
            </a:r>
          </a:p>
        </p:txBody>
      </p:sp>
      <p:sp>
        <p:nvSpPr>
          <p:cNvPr id="13" name="Espace réservé de la date 12">
            <a:extLst>
              <a:ext uri="{FF2B5EF4-FFF2-40B4-BE49-F238E27FC236}">
                <a16:creationId xmlns:a16="http://schemas.microsoft.com/office/drawing/2014/main" id="{0F7E0785-BC2C-4F58-B5AF-3AC18AC72BB8}"/>
              </a:ext>
            </a:extLst>
          </p:cNvPr>
          <p:cNvSpPr>
            <a:spLocks noGrp="1"/>
          </p:cNvSpPr>
          <p:nvPr>
            <p:ph type="dt" sz="half" idx="4294967295"/>
          </p:nvPr>
        </p:nvSpPr>
        <p:spPr>
          <a:xfrm>
            <a:off x="8805672" y="6400800"/>
            <a:ext cx="1865376" cy="365125"/>
          </a:xfrm>
          <a:prstGeom prst="rect">
            <a:avLst/>
          </a:prstGeom>
        </p:spPr>
        <p:txBody>
          <a:bodyPr rtlCol="0"/>
          <a:lstStyle/>
          <a:p>
            <a:pPr rtl="0"/>
            <a:r>
              <a:rPr lang="fr-FR" dirty="0"/>
              <a:t>23/10/2023</a:t>
            </a:r>
          </a:p>
        </p:txBody>
      </p:sp>
      <p:sp>
        <p:nvSpPr>
          <p:cNvPr id="15" name="Espace réservé du numéro de diapositive 14">
            <a:extLst>
              <a:ext uri="{FF2B5EF4-FFF2-40B4-BE49-F238E27FC236}">
                <a16:creationId xmlns:a16="http://schemas.microsoft.com/office/drawing/2014/main" id="{3A04B45E-16DF-47B9-900E-047D593DF25B}"/>
              </a:ext>
            </a:extLst>
          </p:cNvPr>
          <p:cNvSpPr>
            <a:spLocks noGrp="1"/>
          </p:cNvSpPr>
          <p:nvPr>
            <p:ph type="sldNum" sz="quarter" idx="12"/>
          </p:nvPr>
        </p:nvSpPr>
        <p:spPr>
          <a:xfrm>
            <a:off x="10899648" y="6400800"/>
            <a:ext cx="530352" cy="365125"/>
          </a:xfrm>
        </p:spPr>
        <p:txBody>
          <a:bodyPr rtlCol="0"/>
          <a:lstStyle/>
          <a:p>
            <a:pPr rtl="0"/>
            <a:fld id="{CB1E4CB7-CB13-4810-BF18-BE31AFC64F93}" type="slidenum">
              <a:rPr lang="fr-FR" smtClean="0"/>
              <a:pPr rtl="0"/>
              <a:t>23</a:t>
            </a:fld>
            <a:endParaRPr lang="fr-FR"/>
          </a:p>
        </p:txBody>
      </p:sp>
    </p:spTree>
    <p:extLst>
      <p:ext uri="{BB962C8B-B14F-4D97-AF65-F5344CB8AC3E}">
        <p14:creationId xmlns:p14="http://schemas.microsoft.com/office/powerpoint/2010/main" val="3872894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4CF172-3947-42CE-B33F-43FB799FDB5E}"/>
              </a:ext>
            </a:extLst>
          </p:cNvPr>
          <p:cNvSpPr>
            <a:spLocks noGrp="1"/>
          </p:cNvSpPr>
          <p:nvPr>
            <p:ph type="title"/>
          </p:nvPr>
        </p:nvSpPr>
        <p:spPr>
          <a:xfrm>
            <a:off x="5431940" y="1517652"/>
            <a:ext cx="5998059" cy="1344613"/>
          </a:xfrm>
        </p:spPr>
        <p:txBody>
          <a:bodyPr rtlCol="0"/>
          <a:lstStyle/>
          <a:p>
            <a:pPr rtl="0"/>
            <a:r>
              <a:rPr lang="fr-FR" dirty="0"/>
              <a:t>Sommaire</a:t>
            </a:r>
          </a:p>
        </p:txBody>
      </p:sp>
      <p:pic>
        <p:nvPicPr>
          <p:cNvPr id="8" name="Espace réservé d’image 7" descr="Image de framboises">
            <a:extLst>
              <a:ext uri="{FF2B5EF4-FFF2-40B4-BE49-F238E27FC236}">
                <a16:creationId xmlns:a16="http://schemas.microsoft.com/office/drawing/2014/main" id="{4261B567-0AEE-4B25-B882-091D29B2DB1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68293" y="1517652"/>
            <a:ext cx="1947672" cy="2295144"/>
          </a:xfrm>
        </p:spPr>
      </p:pic>
      <p:pic>
        <p:nvPicPr>
          <p:cNvPr id="10" name="Espace réservé d’image 9" descr="Image de kiwis en tranches">
            <a:extLst>
              <a:ext uri="{FF2B5EF4-FFF2-40B4-BE49-F238E27FC236}">
                <a16:creationId xmlns:a16="http://schemas.microsoft.com/office/drawing/2014/main" id="{E7D4F42E-FC10-4897-B233-22F58F00B85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2715768" y="1517904"/>
            <a:ext cx="1947672" cy="2295144"/>
          </a:xfrm>
        </p:spPr>
      </p:pic>
      <p:pic>
        <p:nvPicPr>
          <p:cNvPr id="12" name="Espace réservé d’image 11" descr="Image de smoothie jaune avec des fruits en arrière-plan.">
            <a:extLst>
              <a:ext uri="{FF2B5EF4-FFF2-40B4-BE49-F238E27FC236}">
                <a16:creationId xmlns:a16="http://schemas.microsoft.com/office/drawing/2014/main" id="{E36C0D92-B4CD-4560-A77C-BEAFB12733DE}"/>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768096" y="3800858"/>
            <a:ext cx="3895344" cy="2295144"/>
          </a:xfrm>
        </p:spPr>
      </p:pic>
      <p:sp>
        <p:nvSpPr>
          <p:cNvPr id="3" name="Espace réservé du contenu 2">
            <a:extLst>
              <a:ext uri="{FF2B5EF4-FFF2-40B4-BE49-F238E27FC236}">
                <a16:creationId xmlns:a16="http://schemas.microsoft.com/office/drawing/2014/main" id="{F2F14772-A1EE-4EA8-8C5D-46383706A557}"/>
              </a:ext>
            </a:extLst>
          </p:cNvPr>
          <p:cNvSpPr>
            <a:spLocks noGrp="1"/>
          </p:cNvSpPr>
          <p:nvPr>
            <p:ph idx="1"/>
          </p:nvPr>
        </p:nvSpPr>
        <p:spPr>
          <a:xfrm>
            <a:off x="5431940" y="2970215"/>
            <a:ext cx="5998059" cy="3125787"/>
          </a:xfrm>
        </p:spPr>
        <p:txBody>
          <a:bodyPr rtlCol="0"/>
          <a:lstStyle/>
          <a:p>
            <a:pPr marL="571500" indent="-571500" rtl="0">
              <a:buFont typeface="+mj-lt"/>
              <a:buAutoNum type="romanUcPeriod"/>
            </a:pPr>
            <a:r>
              <a:rPr lang="fr-FR" dirty="0"/>
              <a:t>Contexte et problématique</a:t>
            </a:r>
          </a:p>
          <a:p>
            <a:pPr marL="571500" indent="-571500" rtl="0">
              <a:buFont typeface="+mj-lt"/>
              <a:buAutoNum type="romanUcPeriod"/>
            </a:pPr>
            <a:r>
              <a:rPr lang="fr-FR" dirty="0"/>
              <a:t>Présentation des données</a:t>
            </a:r>
          </a:p>
          <a:p>
            <a:pPr marL="571500" indent="-571500" rtl="0">
              <a:buFont typeface="+mj-lt"/>
              <a:buAutoNum type="romanUcPeriod"/>
            </a:pPr>
            <a:r>
              <a:rPr lang="fr-FR" dirty="0"/>
              <a:t>Présentation solution Cloud</a:t>
            </a:r>
          </a:p>
          <a:p>
            <a:pPr marL="937260" lvl="1" indent="-571500">
              <a:buFont typeface="+mj-lt"/>
              <a:buAutoNum type="romanUcPeriod"/>
            </a:pPr>
            <a:r>
              <a:rPr lang="fr-FR" dirty="0"/>
              <a:t>Architecture Big Data</a:t>
            </a:r>
          </a:p>
          <a:p>
            <a:pPr marL="937260" lvl="1" indent="-571500">
              <a:buFont typeface="+mj-lt"/>
              <a:buAutoNum type="romanUcPeriod"/>
            </a:pPr>
            <a:r>
              <a:rPr lang="fr-FR" dirty="0"/>
              <a:t>Outils et Framework Big Data</a:t>
            </a:r>
          </a:p>
          <a:p>
            <a:pPr marL="571500" indent="-571500" rtl="0">
              <a:buFont typeface="+mj-lt"/>
              <a:buAutoNum type="romanUcPeriod"/>
            </a:pPr>
            <a:r>
              <a:rPr lang="fr-FR" dirty="0"/>
              <a:t>Conclusion</a:t>
            </a:r>
          </a:p>
        </p:txBody>
      </p:sp>
      <p:sp>
        <p:nvSpPr>
          <p:cNvPr id="23" name="Espace réservé du pied de page 22">
            <a:extLst>
              <a:ext uri="{FF2B5EF4-FFF2-40B4-BE49-F238E27FC236}">
                <a16:creationId xmlns:a16="http://schemas.microsoft.com/office/drawing/2014/main" id="{6A552093-9B88-4BBA-917D-614543A5F110}"/>
              </a:ext>
            </a:extLst>
          </p:cNvPr>
          <p:cNvSpPr>
            <a:spLocks noGrp="1"/>
          </p:cNvSpPr>
          <p:nvPr>
            <p:ph type="ftr" sz="quarter" idx="4294967295"/>
          </p:nvPr>
        </p:nvSpPr>
        <p:spPr>
          <a:xfrm>
            <a:off x="758952" y="6400800"/>
            <a:ext cx="6099048" cy="365125"/>
          </a:xfrm>
          <a:prstGeom prst="rect">
            <a:avLst/>
          </a:prstGeom>
        </p:spPr>
        <p:txBody>
          <a:bodyPr rtlCol="0"/>
          <a:lstStyle/>
          <a:p>
            <a:pPr rtl="0"/>
            <a:r>
              <a:rPr lang="fr-FR"/>
              <a:t>Exemple de texte de pied de page</a:t>
            </a:r>
          </a:p>
        </p:txBody>
      </p:sp>
      <p:sp>
        <p:nvSpPr>
          <p:cNvPr id="22" name="Espace réservé de la date 21">
            <a:extLst>
              <a:ext uri="{FF2B5EF4-FFF2-40B4-BE49-F238E27FC236}">
                <a16:creationId xmlns:a16="http://schemas.microsoft.com/office/drawing/2014/main" id="{3F8004C7-0268-4B65-894B-CF74CE8528B7}"/>
              </a:ext>
            </a:extLst>
          </p:cNvPr>
          <p:cNvSpPr>
            <a:spLocks noGrp="1"/>
          </p:cNvSpPr>
          <p:nvPr>
            <p:ph type="dt" sz="half" idx="4294967295"/>
          </p:nvPr>
        </p:nvSpPr>
        <p:spPr>
          <a:xfrm>
            <a:off x="8805672" y="6400800"/>
            <a:ext cx="1865376" cy="365125"/>
          </a:xfrm>
          <a:prstGeom prst="rect">
            <a:avLst/>
          </a:prstGeom>
        </p:spPr>
        <p:txBody>
          <a:bodyPr rtlCol="0"/>
          <a:lstStyle/>
          <a:p>
            <a:pPr rtl="0"/>
            <a:r>
              <a:rPr lang="fr-FR"/>
              <a:t>1/3/20XX</a:t>
            </a:r>
          </a:p>
        </p:txBody>
      </p:sp>
      <p:sp>
        <p:nvSpPr>
          <p:cNvPr id="24" name="Espace réservé du numéro de diapositive 23">
            <a:extLst>
              <a:ext uri="{FF2B5EF4-FFF2-40B4-BE49-F238E27FC236}">
                <a16:creationId xmlns:a16="http://schemas.microsoft.com/office/drawing/2014/main" id="{B583B8C6-95CF-4DD9-AFF1-3E252935F6C5}"/>
              </a:ext>
            </a:extLst>
          </p:cNvPr>
          <p:cNvSpPr>
            <a:spLocks noGrp="1"/>
          </p:cNvSpPr>
          <p:nvPr>
            <p:ph type="sldNum" sz="quarter" idx="12"/>
          </p:nvPr>
        </p:nvSpPr>
        <p:spPr>
          <a:xfrm>
            <a:off x="10899648" y="6400800"/>
            <a:ext cx="530352" cy="365125"/>
          </a:xfrm>
        </p:spPr>
        <p:txBody>
          <a:bodyPr rtlCol="0"/>
          <a:lstStyle/>
          <a:p>
            <a:pPr rtl="0"/>
            <a:fld id="{CB1E4CB7-CB13-4810-BF18-BE31AFC64F93}" type="slidenum">
              <a:rPr lang="fr-FR" smtClean="0"/>
              <a:pPr rtl="0"/>
              <a:t>3</a:t>
            </a:fld>
            <a:endParaRPr lang="fr-FR"/>
          </a:p>
        </p:txBody>
      </p:sp>
    </p:spTree>
    <p:extLst>
      <p:ext uri="{BB962C8B-B14F-4D97-AF65-F5344CB8AC3E}">
        <p14:creationId xmlns:p14="http://schemas.microsoft.com/office/powerpoint/2010/main" val="3260502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image 11" descr="Image d’une tranche de citron dans de l’eau">
            <a:extLst>
              <a:ext uri="{FF2B5EF4-FFF2-40B4-BE49-F238E27FC236}">
                <a16:creationId xmlns:a16="http://schemas.microsoft.com/office/drawing/2014/main" id="{0E7FD06F-FD7E-4F39-B40E-790316D5A61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46760" y="754380"/>
            <a:ext cx="10698480" cy="5349240"/>
          </a:xfrm>
        </p:spPr>
      </p:pic>
      <p:sp>
        <p:nvSpPr>
          <p:cNvPr id="9" name="Titre 8">
            <a:extLst>
              <a:ext uri="{FF2B5EF4-FFF2-40B4-BE49-F238E27FC236}">
                <a16:creationId xmlns:a16="http://schemas.microsoft.com/office/drawing/2014/main" id="{AF764D8E-8D44-4B0E-A17E-DF05833AC7B7}"/>
              </a:ext>
            </a:extLst>
          </p:cNvPr>
          <p:cNvSpPr>
            <a:spLocks noGrp="1"/>
          </p:cNvSpPr>
          <p:nvPr>
            <p:ph type="ctrTitle"/>
          </p:nvPr>
        </p:nvSpPr>
        <p:spPr>
          <a:xfrm>
            <a:off x="1114806" y="1083565"/>
            <a:ext cx="9962388" cy="745236"/>
          </a:xfrm>
        </p:spPr>
        <p:txBody>
          <a:bodyPr rtlCol="0" anchor="ctr" anchorCtr="0">
            <a:normAutofit fontScale="90000"/>
          </a:bodyPr>
          <a:lstStyle/>
          <a:p>
            <a:pPr marL="1143000" indent="-1143000" rtl="0">
              <a:buFont typeface="+mj-lt"/>
              <a:buAutoNum type="romanUcPeriod"/>
            </a:pPr>
            <a:r>
              <a:rPr lang="fr-FR" dirty="0"/>
              <a:t>Contexte et problématique</a:t>
            </a:r>
          </a:p>
        </p:txBody>
      </p:sp>
      <p:sp>
        <p:nvSpPr>
          <p:cNvPr id="3" name="ZoneTexte 2">
            <a:extLst>
              <a:ext uri="{FF2B5EF4-FFF2-40B4-BE49-F238E27FC236}">
                <a16:creationId xmlns:a16="http://schemas.microsoft.com/office/drawing/2014/main" id="{FE7177EE-E501-749D-4F3E-48830903299F}"/>
              </a:ext>
            </a:extLst>
          </p:cNvPr>
          <p:cNvSpPr txBox="1"/>
          <p:nvPr/>
        </p:nvSpPr>
        <p:spPr>
          <a:xfrm>
            <a:off x="1114807" y="2247900"/>
            <a:ext cx="9484686" cy="3046988"/>
          </a:xfrm>
          <a:prstGeom prst="rect">
            <a:avLst/>
          </a:prstGeom>
          <a:noFill/>
        </p:spPr>
        <p:txBody>
          <a:bodyPr wrap="square" rtlCol="0">
            <a:spAutoFit/>
          </a:bodyPr>
          <a:lstStyle/>
          <a:p>
            <a:r>
              <a:rPr lang="fr-FR" sz="2400" b="1" dirty="0"/>
              <a:t>Contexte: </a:t>
            </a:r>
          </a:p>
          <a:p>
            <a:r>
              <a:rPr lang="fr-FR" dirty="0"/>
              <a:t>"Fruits!", une start-up </a:t>
            </a:r>
            <a:r>
              <a:rPr lang="fr-FR" dirty="0" err="1"/>
              <a:t>AgriTech</a:t>
            </a:r>
            <a:r>
              <a:rPr lang="fr-FR" dirty="0"/>
              <a:t>, spécialisé en robotique qui a pour but préserver la biodiversité des fruits.</a:t>
            </a:r>
          </a:p>
          <a:p>
            <a:endParaRPr lang="fr-FR" dirty="0"/>
          </a:p>
          <a:p>
            <a:r>
              <a:rPr lang="fr-FR" sz="2400" b="1" dirty="0"/>
              <a:t>Problématique:</a:t>
            </a:r>
          </a:p>
          <a:p>
            <a:r>
              <a:rPr lang="fr-FR" dirty="0"/>
              <a:t>A partir des travaux réalisés précédemment, nous devons :</a:t>
            </a:r>
          </a:p>
          <a:p>
            <a:pPr marL="285750" indent="-285750">
              <a:buFont typeface="Arial" panose="020B0604020202020204" pitchFamily="34" charset="0"/>
              <a:buChar char="•"/>
            </a:pPr>
            <a:r>
              <a:rPr lang="fr-FR" dirty="0"/>
              <a:t>mettre en place les bases pour gérer le volume croissant de données</a:t>
            </a:r>
          </a:p>
          <a:p>
            <a:pPr marL="285750" indent="-285750">
              <a:buFont typeface="Arial" panose="020B0604020202020204" pitchFamily="34" charset="0"/>
              <a:buChar char="•"/>
            </a:pPr>
            <a:r>
              <a:rPr lang="fr-FR" dirty="0"/>
              <a:t>anticiper une augmentation rapide après le lancement du projet.</a:t>
            </a:r>
          </a:p>
          <a:p>
            <a:pPr marL="285750" indent="-285750">
              <a:buFont typeface="Arial" panose="020B0604020202020204" pitchFamily="34" charset="0"/>
              <a:buChar char="•"/>
            </a:pPr>
            <a:r>
              <a:rPr lang="fr-FR" dirty="0"/>
              <a:t>Développer et donc utiliser des outils et solutions cloud</a:t>
            </a:r>
          </a:p>
          <a:p>
            <a:endParaRPr lang="fr-FR" dirty="0"/>
          </a:p>
        </p:txBody>
      </p:sp>
      <p:pic>
        <p:nvPicPr>
          <p:cNvPr id="4" name="Image 3">
            <a:extLst>
              <a:ext uri="{FF2B5EF4-FFF2-40B4-BE49-F238E27FC236}">
                <a16:creationId xmlns:a16="http://schemas.microsoft.com/office/drawing/2014/main" id="{70002C96-6728-C8CD-0BC4-03A18758E48F}"/>
              </a:ext>
            </a:extLst>
          </p:cNvPr>
          <p:cNvPicPr>
            <a:picLocks noChangeAspect="1"/>
          </p:cNvPicPr>
          <p:nvPr/>
        </p:nvPicPr>
        <p:blipFill>
          <a:blip r:embed="rId4"/>
          <a:stretch>
            <a:fillRect/>
          </a:stretch>
        </p:blipFill>
        <p:spPr>
          <a:xfrm>
            <a:off x="9765257" y="5746841"/>
            <a:ext cx="1679983" cy="1132658"/>
          </a:xfrm>
          <a:prstGeom prst="rect">
            <a:avLst/>
          </a:prstGeom>
        </p:spPr>
      </p:pic>
    </p:spTree>
    <p:extLst>
      <p:ext uri="{BB962C8B-B14F-4D97-AF65-F5344CB8AC3E}">
        <p14:creationId xmlns:p14="http://schemas.microsoft.com/office/powerpoint/2010/main" val="359395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image 11" descr="Image d’une tranche de citron dans de l’eau">
            <a:extLst>
              <a:ext uri="{FF2B5EF4-FFF2-40B4-BE49-F238E27FC236}">
                <a16:creationId xmlns:a16="http://schemas.microsoft.com/office/drawing/2014/main" id="{0E7FD06F-FD7E-4F39-B40E-790316D5A61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46760" y="754380"/>
            <a:ext cx="10698480" cy="5349240"/>
          </a:xfrm>
        </p:spPr>
      </p:pic>
      <p:sp>
        <p:nvSpPr>
          <p:cNvPr id="9" name="Titre 8">
            <a:extLst>
              <a:ext uri="{FF2B5EF4-FFF2-40B4-BE49-F238E27FC236}">
                <a16:creationId xmlns:a16="http://schemas.microsoft.com/office/drawing/2014/main" id="{AF764D8E-8D44-4B0E-A17E-DF05833AC7B7}"/>
              </a:ext>
            </a:extLst>
          </p:cNvPr>
          <p:cNvSpPr>
            <a:spLocks noGrp="1"/>
          </p:cNvSpPr>
          <p:nvPr>
            <p:ph type="ctrTitle"/>
          </p:nvPr>
        </p:nvSpPr>
        <p:spPr>
          <a:xfrm>
            <a:off x="1114806" y="1083565"/>
            <a:ext cx="9962388" cy="745236"/>
          </a:xfrm>
        </p:spPr>
        <p:txBody>
          <a:bodyPr rtlCol="0" anchor="ctr" anchorCtr="0">
            <a:normAutofit fontScale="90000"/>
          </a:bodyPr>
          <a:lstStyle/>
          <a:p>
            <a:pPr marL="1143000" indent="-1143000" rtl="0">
              <a:buFont typeface="+mj-lt"/>
              <a:buAutoNum type="romanUcPeriod" startAt="2"/>
            </a:pPr>
            <a:r>
              <a:rPr lang="fr-FR" dirty="0"/>
              <a:t>Présentation des données</a:t>
            </a:r>
          </a:p>
        </p:txBody>
      </p:sp>
      <p:sp>
        <p:nvSpPr>
          <p:cNvPr id="2" name="ZoneTexte 1">
            <a:extLst>
              <a:ext uri="{FF2B5EF4-FFF2-40B4-BE49-F238E27FC236}">
                <a16:creationId xmlns:a16="http://schemas.microsoft.com/office/drawing/2014/main" id="{0FD0E5F2-B639-5736-FB05-77C48C2BE46E}"/>
              </a:ext>
            </a:extLst>
          </p:cNvPr>
          <p:cNvSpPr txBox="1"/>
          <p:nvPr/>
        </p:nvSpPr>
        <p:spPr>
          <a:xfrm>
            <a:off x="1228726" y="2552697"/>
            <a:ext cx="7244714" cy="3416320"/>
          </a:xfrm>
          <a:prstGeom prst="rect">
            <a:avLst/>
          </a:prstGeom>
          <a:noFill/>
        </p:spPr>
        <p:txBody>
          <a:bodyPr wrap="square" rtlCol="0">
            <a:spAutoFit/>
          </a:bodyPr>
          <a:lstStyle/>
          <a:p>
            <a:r>
              <a:rPr lang="fr-FR" b="1" dirty="0">
                <a:solidFill>
                  <a:srgbClr val="292934"/>
                </a:solidFill>
                <a:latin typeface="Arial" panose="020B0604020202020204" pitchFamily="34" charset="0"/>
              </a:rPr>
              <a:t>Données:</a:t>
            </a:r>
          </a:p>
          <a:p>
            <a:pPr marL="285750" indent="-285750">
              <a:buFont typeface="Arial" panose="020B0604020202020204" pitchFamily="34" charset="0"/>
              <a:buChar char="•"/>
            </a:pPr>
            <a:r>
              <a:rPr lang="fr-FR" dirty="0"/>
              <a:t>22688 images de fruits et légumes</a:t>
            </a:r>
          </a:p>
          <a:p>
            <a:pPr marL="285750" indent="-285750">
              <a:buFont typeface="Arial" panose="020B0604020202020204" pitchFamily="34" charset="0"/>
              <a:buChar char="•"/>
            </a:pPr>
            <a:r>
              <a:rPr lang="fr-FR" dirty="0"/>
              <a:t>Photos de fruit sur fond blanc</a:t>
            </a:r>
          </a:p>
          <a:p>
            <a:pPr marL="285750" indent="-285750">
              <a:buFont typeface="Arial" panose="020B0604020202020204" pitchFamily="34" charset="0"/>
              <a:buChar char="•"/>
            </a:pPr>
            <a:r>
              <a:rPr lang="fr-FR" dirty="0"/>
              <a:t>68 catégories et 131 sous-catégories de fruits et légumes</a:t>
            </a:r>
          </a:p>
          <a:p>
            <a:pPr marL="285750" indent="-285750">
              <a:buFont typeface="Arial" panose="020B0604020202020204" pitchFamily="34" charset="0"/>
              <a:buChar char="•"/>
            </a:pPr>
            <a:r>
              <a:rPr lang="fr-FR" dirty="0"/>
              <a:t>Chaque dossier contient des images du même fruit prise sous différents angles</a:t>
            </a:r>
          </a:p>
          <a:p>
            <a:pPr marL="285750" indent="-285750">
              <a:buFont typeface="Arial" panose="020B0604020202020204" pitchFamily="34" charset="0"/>
              <a:buChar char="•"/>
            </a:pPr>
            <a:r>
              <a:rPr lang="fr-FR" dirty="0"/>
              <a:t>Dossier utilisé « Test »</a:t>
            </a:r>
          </a:p>
          <a:p>
            <a:pPr marL="285750" indent="-285750">
              <a:buFont typeface="Arial" panose="020B0604020202020204" pitchFamily="34" charset="0"/>
              <a:buChar char="•"/>
            </a:pPr>
            <a:endParaRPr lang="fr-FR" dirty="0"/>
          </a:p>
          <a:p>
            <a:r>
              <a:rPr lang="fr-FR" sz="1800" b="1" i="0" u="none" strike="noStrike" baseline="0" dirty="0">
                <a:solidFill>
                  <a:srgbClr val="292934"/>
                </a:solidFill>
                <a:latin typeface="Arial" panose="020B0604020202020204" pitchFamily="34" charset="0"/>
              </a:rPr>
              <a:t>Caractéristiques des images: </a:t>
            </a:r>
            <a:endParaRPr lang="fr-FR" dirty="0"/>
          </a:p>
          <a:p>
            <a:pPr marL="285750" indent="-285750">
              <a:buFont typeface="Arial" panose="020B0604020202020204" pitchFamily="34" charset="0"/>
              <a:buChar char="•"/>
            </a:pPr>
            <a:r>
              <a:rPr lang="fr-FR" dirty="0"/>
              <a:t>Image size: 100x100 pixels</a:t>
            </a:r>
          </a:p>
          <a:p>
            <a:pPr marL="285750" indent="-285750">
              <a:buFont typeface="Arial" panose="020B0604020202020204" pitchFamily="34" charset="0"/>
              <a:buChar char="•"/>
            </a:pPr>
            <a:r>
              <a:rPr lang="fr-FR" dirty="0"/>
              <a:t>3 couleurs</a:t>
            </a:r>
          </a:p>
          <a:p>
            <a:pPr marL="285750" indent="-285750">
              <a:buFont typeface="Arial" panose="020B0604020202020204" pitchFamily="34" charset="0"/>
              <a:buChar char="•"/>
            </a:pPr>
            <a:r>
              <a:rPr lang="fr-FR" dirty="0"/>
              <a:t>Format .jpg</a:t>
            </a:r>
          </a:p>
        </p:txBody>
      </p:sp>
      <p:pic>
        <p:nvPicPr>
          <p:cNvPr id="6" name="Image 5">
            <a:extLst>
              <a:ext uri="{FF2B5EF4-FFF2-40B4-BE49-F238E27FC236}">
                <a16:creationId xmlns:a16="http://schemas.microsoft.com/office/drawing/2014/main" id="{7F5F1C6C-56D8-57DD-EDCE-0512EA79F8F6}"/>
              </a:ext>
            </a:extLst>
          </p:cNvPr>
          <p:cNvPicPr>
            <a:picLocks noChangeAspect="1"/>
          </p:cNvPicPr>
          <p:nvPr/>
        </p:nvPicPr>
        <p:blipFill>
          <a:blip r:embed="rId4"/>
          <a:stretch>
            <a:fillRect/>
          </a:stretch>
        </p:blipFill>
        <p:spPr>
          <a:xfrm>
            <a:off x="10031731" y="1956435"/>
            <a:ext cx="582930" cy="582930"/>
          </a:xfrm>
          <a:prstGeom prst="rect">
            <a:avLst/>
          </a:prstGeom>
        </p:spPr>
      </p:pic>
      <p:pic>
        <p:nvPicPr>
          <p:cNvPr id="8" name="Image 7">
            <a:extLst>
              <a:ext uri="{FF2B5EF4-FFF2-40B4-BE49-F238E27FC236}">
                <a16:creationId xmlns:a16="http://schemas.microsoft.com/office/drawing/2014/main" id="{A994B30E-4AC4-28AD-1269-34563518F337}"/>
              </a:ext>
            </a:extLst>
          </p:cNvPr>
          <p:cNvPicPr>
            <a:picLocks noChangeAspect="1"/>
          </p:cNvPicPr>
          <p:nvPr/>
        </p:nvPicPr>
        <p:blipFill>
          <a:blip r:embed="rId5"/>
          <a:stretch>
            <a:fillRect/>
          </a:stretch>
        </p:blipFill>
        <p:spPr>
          <a:xfrm>
            <a:off x="8340089" y="4867986"/>
            <a:ext cx="582930" cy="582930"/>
          </a:xfrm>
          <a:prstGeom prst="rect">
            <a:avLst/>
          </a:prstGeom>
        </p:spPr>
      </p:pic>
      <p:pic>
        <p:nvPicPr>
          <p:cNvPr id="13" name="Image 12">
            <a:extLst>
              <a:ext uri="{FF2B5EF4-FFF2-40B4-BE49-F238E27FC236}">
                <a16:creationId xmlns:a16="http://schemas.microsoft.com/office/drawing/2014/main" id="{69487293-C38E-1E7C-C2C3-C93566EBCCB7}"/>
              </a:ext>
            </a:extLst>
          </p:cNvPr>
          <p:cNvPicPr>
            <a:picLocks noChangeAspect="1"/>
          </p:cNvPicPr>
          <p:nvPr/>
        </p:nvPicPr>
        <p:blipFill>
          <a:blip r:embed="rId6"/>
          <a:stretch>
            <a:fillRect/>
          </a:stretch>
        </p:blipFill>
        <p:spPr>
          <a:xfrm>
            <a:off x="9185910" y="1956435"/>
            <a:ext cx="582930" cy="582930"/>
          </a:xfrm>
          <a:prstGeom prst="rect">
            <a:avLst/>
          </a:prstGeom>
        </p:spPr>
      </p:pic>
      <p:pic>
        <p:nvPicPr>
          <p:cNvPr id="15" name="Image 14">
            <a:extLst>
              <a:ext uri="{FF2B5EF4-FFF2-40B4-BE49-F238E27FC236}">
                <a16:creationId xmlns:a16="http://schemas.microsoft.com/office/drawing/2014/main" id="{59A71EAC-635B-00FB-89E2-5DEFED6825B7}"/>
              </a:ext>
            </a:extLst>
          </p:cNvPr>
          <p:cNvPicPr>
            <a:picLocks noChangeAspect="1"/>
          </p:cNvPicPr>
          <p:nvPr/>
        </p:nvPicPr>
        <p:blipFill>
          <a:blip r:embed="rId7"/>
          <a:stretch>
            <a:fillRect/>
          </a:stretch>
        </p:blipFill>
        <p:spPr>
          <a:xfrm>
            <a:off x="8340089" y="2922269"/>
            <a:ext cx="582930" cy="582930"/>
          </a:xfrm>
          <a:prstGeom prst="rect">
            <a:avLst/>
          </a:prstGeom>
        </p:spPr>
      </p:pic>
      <p:pic>
        <p:nvPicPr>
          <p:cNvPr id="17" name="Image 16">
            <a:extLst>
              <a:ext uri="{FF2B5EF4-FFF2-40B4-BE49-F238E27FC236}">
                <a16:creationId xmlns:a16="http://schemas.microsoft.com/office/drawing/2014/main" id="{FBE34270-8A5C-5C29-3EAF-8A01E42AF65F}"/>
              </a:ext>
            </a:extLst>
          </p:cNvPr>
          <p:cNvPicPr>
            <a:picLocks noChangeAspect="1"/>
          </p:cNvPicPr>
          <p:nvPr/>
        </p:nvPicPr>
        <p:blipFill>
          <a:blip r:embed="rId8"/>
          <a:stretch>
            <a:fillRect/>
          </a:stretch>
        </p:blipFill>
        <p:spPr>
          <a:xfrm>
            <a:off x="7486647" y="4867986"/>
            <a:ext cx="582930" cy="582930"/>
          </a:xfrm>
          <a:prstGeom prst="rect">
            <a:avLst/>
          </a:prstGeom>
        </p:spPr>
      </p:pic>
      <p:pic>
        <p:nvPicPr>
          <p:cNvPr id="19" name="Image 18">
            <a:extLst>
              <a:ext uri="{FF2B5EF4-FFF2-40B4-BE49-F238E27FC236}">
                <a16:creationId xmlns:a16="http://schemas.microsoft.com/office/drawing/2014/main" id="{AE008323-3FC3-DEF4-780E-9201B3CBE3A4}"/>
              </a:ext>
            </a:extLst>
          </p:cNvPr>
          <p:cNvPicPr>
            <a:picLocks noChangeAspect="1"/>
          </p:cNvPicPr>
          <p:nvPr/>
        </p:nvPicPr>
        <p:blipFill>
          <a:blip r:embed="rId9"/>
          <a:stretch>
            <a:fillRect/>
          </a:stretch>
        </p:blipFill>
        <p:spPr>
          <a:xfrm>
            <a:off x="9178289" y="4867986"/>
            <a:ext cx="582930" cy="582930"/>
          </a:xfrm>
          <a:prstGeom prst="rect">
            <a:avLst/>
          </a:prstGeom>
        </p:spPr>
      </p:pic>
      <p:pic>
        <p:nvPicPr>
          <p:cNvPr id="21" name="Image 20">
            <a:extLst>
              <a:ext uri="{FF2B5EF4-FFF2-40B4-BE49-F238E27FC236}">
                <a16:creationId xmlns:a16="http://schemas.microsoft.com/office/drawing/2014/main" id="{093A8BB5-E658-357C-C79F-4E2202EB1905}"/>
              </a:ext>
            </a:extLst>
          </p:cNvPr>
          <p:cNvPicPr>
            <a:picLocks noChangeAspect="1"/>
          </p:cNvPicPr>
          <p:nvPr/>
        </p:nvPicPr>
        <p:blipFill>
          <a:blip r:embed="rId10"/>
          <a:stretch>
            <a:fillRect/>
          </a:stretch>
        </p:blipFill>
        <p:spPr>
          <a:xfrm>
            <a:off x="8340089" y="3888462"/>
            <a:ext cx="582930" cy="582930"/>
          </a:xfrm>
          <a:prstGeom prst="rect">
            <a:avLst/>
          </a:prstGeom>
        </p:spPr>
      </p:pic>
      <p:pic>
        <p:nvPicPr>
          <p:cNvPr id="23" name="Image 22">
            <a:extLst>
              <a:ext uri="{FF2B5EF4-FFF2-40B4-BE49-F238E27FC236}">
                <a16:creationId xmlns:a16="http://schemas.microsoft.com/office/drawing/2014/main" id="{C901AF51-C260-4AB7-0755-914111B24A34}"/>
              </a:ext>
            </a:extLst>
          </p:cNvPr>
          <p:cNvPicPr>
            <a:picLocks noChangeAspect="1"/>
          </p:cNvPicPr>
          <p:nvPr/>
        </p:nvPicPr>
        <p:blipFill>
          <a:blip r:embed="rId11"/>
          <a:stretch>
            <a:fillRect/>
          </a:stretch>
        </p:blipFill>
        <p:spPr>
          <a:xfrm>
            <a:off x="10031731" y="4867986"/>
            <a:ext cx="582930" cy="582930"/>
          </a:xfrm>
          <a:prstGeom prst="rect">
            <a:avLst/>
          </a:prstGeom>
        </p:spPr>
      </p:pic>
      <p:pic>
        <p:nvPicPr>
          <p:cNvPr id="25" name="Image 24">
            <a:extLst>
              <a:ext uri="{FF2B5EF4-FFF2-40B4-BE49-F238E27FC236}">
                <a16:creationId xmlns:a16="http://schemas.microsoft.com/office/drawing/2014/main" id="{F5CCA6A6-B02B-2746-B14B-D18A9A5CDC62}"/>
              </a:ext>
            </a:extLst>
          </p:cNvPr>
          <p:cNvPicPr>
            <a:picLocks noChangeAspect="1"/>
          </p:cNvPicPr>
          <p:nvPr/>
        </p:nvPicPr>
        <p:blipFill>
          <a:blip r:embed="rId12"/>
          <a:stretch>
            <a:fillRect/>
          </a:stretch>
        </p:blipFill>
        <p:spPr>
          <a:xfrm>
            <a:off x="9185910" y="2922269"/>
            <a:ext cx="582930" cy="582930"/>
          </a:xfrm>
          <a:prstGeom prst="rect">
            <a:avLst/>
          </a:prstGeom>
        </p:spPr>
      </p:pic>
      <p:pic>
        <p:nvPicPr>
          <p:cNvPr id="27" name="Image 26">
            <a:extLst>
              <a:ext uri="{FF2B5EF4-FFF2-40B4-BE49-F238E27FC236}">
                <a16:creationId xmlns:a16="http://schemas.microsoft.com/office/drawing/2014/main" id="{59DAD458-91BA-AE28-ECFA-8014A7B83789}"/>
              </a:ext>
            </a:extLst>
          </p:cNvPr>
          <p:cNvPicPr>
            <a:picLocks noChangeAspect="1"/>
          </p:cNvPicPr>
          <p:nvPr/>
        </p:nvPicPr>
        <p:blipFill>
          <a:blip r:embed="rId13"/>
          <a:stretch>
            <a:fillRect/>
          </a:stretch>
        </p:blipFill>
        <p:spPr>
          <a:xfrm>
            <a:off x="9178289" y="3874768"/>
            <a:ext cx="582930" cy="582930"/>
          </a:xfrm>
          <a:prstGeom prst="rect">
            <a:avLst/>
          </a:prstGeom>
        </p:spPr>
      </p:pic>
      <p:pic>
        <p:nvPicPr>
          <p:cNvPr id="29" name="Image 28">
            <a:extLst>
              <a:ext uri="{FF2B5EF4-FFF2-40B4-BE49-F238E27FC236}">
                <a16:creationId xmlns:a16="http://schemas.microsoft.com/office/drawing/2014/main" id="{676D272F-C948-2D5E-5EE4-E957969E86FE}"/>
              </a:ext>
            </a:extLst>
          </p:cNvPr>
          <p:cNvPicPr>
            <a:picLocks noChangeAspect="1"/>
          </p:cNvPicPr>
          <p:nvPr/>
        </p:nvPicPr>
        <p:blipFill>
          <a:blip r:embed="rId14"/>
          <a:stretch>
            <a:fillRect/>
          </a:stretch>
        </p:blipFill>
        <p:spPr>
          <a:xfrm>
            <a:off x="10031731" y="2922269"/>
            <a:ext cx="582930" cy="582930"/>
          </a:xfrm>
          <a:prstGeom prst="rect">
            <a:avLst/>
          </a:prstGeom>
        </p:spPr>
      </p:pic>
      <p:pic>
        <p:nvPicPr>
          <p:cNvPr id="31" name="Image 30">
            <a:extLst>
              <a:ext uri="{FF2B5EF4-FFF2-40B4-BE49-F238E27FC236}">
                <a16:creationId xmlns:a16="http://schemas.microsoft.com/office/drawing/2014/main" id="{CA058BE7-89C0-333A-C258-3E214E1066ED}"/>
              </a:ext>
            </a:extLst>
          </p:cNvPr>
          <p:cNvPicPr>
            <a:picLocks noChangeAspect="1"/>
          </p:cNvPicPr>
          <p:nvPr/>
        </p:nvPicPr>
        <p:blipFill>
          <a:blip r:embed="rId15"/>
          <a:stretch>
            <a:fillRect/>
          </a:stretch>
        </p:blipFill>
        <p:spPr>
          <a:xfrm>
            <a:off x="10031731" y="3871315"/>
            <a:ext cx="582930" cy="582930"/>
          </a:xfrm>
          <a:prstGeom prst="rect">
            <a:avLst/>
          </a:prstGeom>
        </p:spPr>
      </p:pic>
      <p:pic>
        <p:nvPicPr>
          <p:cNvPr id="33" name="Image 32">
            <a:extLst>
              <a:ext uri="{FF2B5EF4-FFF2-40B4-BE49-F238E27FC236}">
                <a16:creationId xmlns:a16="http://schemas.microsoft.com/office/drawing/2014/main" id="{67F73D18-0C31-9B89-655E-5226B945F173}"/>
              </a:ext>
            </a:extLst>
          </p:cNvPr>
          <p:cNvPicPr>
            <a:picLocks noChangeAspect="1"/>
          </p:cNvPicPr>
          <p:nvPr/>
        </p:nvPicPr>
        <p:blipFill>
          <a:blip r:embed="rId16"/>
          <a:stretch>
            <a:fillRect/>
          </a:stretch>
        </p:blipFill>
        <p:spPr>
          <a:xfrm>
            <a:off x="9418321" y="5825432"/>
            <a:ext cx="1181172" cy="601324"/>
          </a:xfrm>
          <a:prstGeom prst="rect">
            <a:avLst/>
          </a:prstGeom>
        </p:spPr>
      </p:pic>
    </p:spTree>
    <p:extLst>
      <p:ext uri="{BB962C8B-B14F-4D97-AF65-F5344CB8AC3E}">
        <p14:creationId xmlns:p14="http://schemas.microsoft.com/office/powerpoint/2010/main" val="1710631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image 11" descr="Image d’une tranche de citron dans de l’eau">
            <a:extLst>
              <a:ext uri="{FF2B5EF4-FFF2-40B4-BE49-F238E27FC236}">
                <a16:creationId xmlns:a16="http://schemas.microsoft.com/office/drawing/2014/main" id="{0E7FD06F-FD7E-4F39-B40E-790316D5A61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46760" y="754380"/>
            <a:ext cx="10698480" cy="5349240"/>
          </a:xfrm>
        </p:spPr>
      </p:pic>
      <p:sp>
        <p:nvSpPr>
          <p:cNvPr id="9" name="Titre 8">
            <a:extLst>
              <a:ext uri="{FF2B5EF4-FFF2-40B4-BE49-F238E27FC236}">
                <a16:creationId xmlns:a16="http://schemas.microsoft.com/office/drawing/2014/main" id="{AF764D8E-8D44-4B0E-A17E-DF05833AC7B7}"/>
              </a:ext>
            </a:extLst>
          </p:cNvPr>
          <p:cNvSpPr>
            <a:spLocks noGrp="1"/>
          </p:cNvSpPr>
          <p:nvPr>
            <p:ph type="ctrTitle"/>
          </p:nvPr>
        </p:nvSpPr>
        <p:spPr>
          <a:xfrm>
            <a:off x="1114805" y="1083565"/>
            <a:ext cx="10147361" cy="745236"/>
          </a:xfrm>
        </p:spPr>
        <p:txBody>
          <a:bodyPr rtlCol="0" anchor="ctr" anchorCtr="0">
            <a:normAutofit fontScale="90000"/>
          </a:bodyPr>
          <a:lstStyle/>
          <a:p>
            <a:pPr marL="1143000" indent="-1143000" rtl="0">
              <a:buFont typeface="+mj-lt"/>
              <a:buAutoNum type="romanUcPeriod" startAt="3"/>
            </a:pPr>
            <a:r>
              <a:rPr lang="fr-FR" dirty="0"/>
              <a:t>Présentation solution Cloud</a:t>
            </a:r>
          </a:p>
        </p:txBody>
      </p:sp>
      <p:sp>
        <p:nvSpPr>
          <p:cNvPr id="2" name="ZoneTexte 1">
            <a:extLst>
              <a:ext uri="{FF2B5EF4-FFF2-40B4-BE49-F238E27FC236}">
                <a16:creationId xmlns:a16="http://schemas.microsoft.com/office/drawing/2014/main" id="{0FD0E5F2-B639-5736-FB05-77C48C2BE46E}"/>
              </a:ext>
            </a:extLst>
          </p:cNvPr>
          <p:cNvSpPr txBox="1"/>
          <p:nvPr/>
        </p:nvSpPr>
        <p:spPr>
          <a:xfrm>
            <a:off x="1228726" y="2552697"/>
            <a:ext cx="7244714" cy="2215991"/>
          </a:xfrm>
          <a:prstGeom prst="rect">
            <a:avLst/>
          </a:prstGeom>
          <a:noFill/>
        </p:spPr>
        <p:txBody>
          <a:bodyPr wrap="square" rtlCol="0">
            <a:spAutoFit/>
          </a:bodyPr>
          <a:lstStyle/>
          <a:p>
            <a:pPr marL="457200" indent="-457200">
              <a:buFont typeface="+mj-lt"/>
              <a:buAutoNum type="alphaUcPeriod"/>
            </a:pPr>
            <a:r>
              <a:rPr lang="fr-FR" sz="2000" b="1" dirty="0"/>
              <a:t>Big Data &amp; Cloud</a:t>
            </a:r>
          </a:p>
          <a:p>
            <a:pPr marL="914400" lvl="1" indent="-457200">
              <a:buFont typeface="+mj-lt"/>
              <a:buAutoNum type="alphaUcPeriod"/>
            </a:pPr>
            <a:r>
              <a:rPr lang="fr-FR" sz="2000" b="1" dirty="0"/>
              <a:t>Big Data</a:t>
            </a:r>
          </a:p>
          <a:p>
            <a:pPr marL="914400" lvl="1" indent="-457200">
              <a:buFont typeface="+mj-lt"/>
              <a:buAutoNum type="alphaUcPeriod"/>
            </a:pPr>
            <a:r>
              <a:rPr lang="fr-FR" sz="2000" b="1" dirty="0"/>
              <a:t>Cloud</a:t>
            </a:r>
          </a:p>
          <a:p>
            <a:pPr marL="457200" indent="-457200">
              <a:buFont typeface="+mj-lt"/>
              <a:buAutoNum type="alphaUcPeriod"/>
            </a:pPr>
            <a:endParaRPr lang="fr-FR" sz="2000" b="1" dirty="0"/>
          </a:p>
          <a:p>
            <a:pPr marL="457200" indent="-457200">
              <a:buFont typeface="+mj-lt"/>
              <a:buAutoNum type="alphaUcPeriod"/>
            </a:pPr>
            <a:r>
              <a:rPr lang="fr-FR" sz="2000" b="1" dirty="0"/>
              <a:t>Présentation Objectif de Fruits! </a:t>
            </a:r>
          </a:p>
          <a:p>
            <a:pPr lvl="1"/>
            <a:endParaRPr lang="fr-FR" sz="2000" b="1" dirty="0"/>
          </a:p>
          <a:p>
            <a:pPr marL="457200" indent="-457200">
              <a:buFont typeface="+mj-lt"/>
              <a:buAutoNum type="alphaUcPeriod"/>
            </a:pPr>
            <a:endParaRPr lang="fr-FR" b="1" dirty="0"/>
          </a:p>
        </p:txBody>
      </p:sp>
      <p:pic>
        <p:nvPicPr>
          <p:cNvPr id="33" name="Image 32">
            <a:extLst>
              <a:ext uri="{FF2B5EF4-FFF2-40B4-BE49-F238E27FC236}">
                <a16:creationId xmlns:a16="http://schemas.microsoft.com/office/drawing/2014/main" id="{67F73D18-0C31-9B89-655E-5226B945F173}"/>
              </a:ext>
            </a:extLst>
          </p:cNvPr>
          <p:cNvPicPr>
            <a:picLocks noChangeAspect="1"/>
          </p:cNvPicPr>
          <p:nvPr/>
        </p:nvPicPr>
        <p:blipFill>
          <a:blip r:embed="rId4"/>
          <a:stretch>
            <a:fillRect/>
          </a:stretch>
        </p:blipFill>
        <p:spPr>
          <a:xfrm>
            <a:off x="9418321" y="5825432"/>
            <a:ext cx="1181172" cy="601324"/>
          </a:xfrm>
          <a:prstGeom prst="rect">
            <a:avLst/>
          </a:prstGeom>
        </p:spPr>
      </p:pic>
    </p:spTree>
    <p:extLst>
      <p:ext uri="{BB962C8B-B14F-4D97-AF65-F5344CB8AC3E}">
        <p14:creationId xmlns:p14="http://schemas.microsoft.com/office/powerpoint/2010/main" val="1715164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2B6281A-CFF9-4961-5FA7-6F26D77D11C9}"/>
              </a:ext>
            </a:extLst>
          </p:cNvPr>
          <p:cNvSpPr>
            <a:spLocks noGrp="1"/>
          </p:cNvSpPr>
          <p:nvPr>
            <p:ph idx="1"/>
          </p:nvPr>
        </p:nvSpPr>
        <p:spPr>
          <a:xfrm>
            <a:off x="1517904" y="1956122"/>
            <a:ext cx="9144000" cy="4142926"/>
          </a:xfrm>
        </p:spPr>
        <p:txBody>
          <a:bodyPr>
            <a:normAutofit lnSpcReduction="10000"/>
          </a:bodyPr>
          <a:lstStyle/>
          <a:p>
            <a:pPr marL="0" indent="0">
              <a:buNone/>
            </a:pPr>
            <a:r>
              <a:rPr lang="fr-FR" sz="2000" dirty="0"/>
              <a:t>Qu’est ce que le </a:t>
            </a:r>
            <a:r>
              <a:rPr lang="fr-FR" sz="2000" dirty="0" err="1"/>
              <a:t>BigData</a:t>
            </a:r>
            <a:r>
              <a:rPr lang="fr-FR" sz="2000" dirty="0"/>
              <a:t>:</a:t>
            </a:r>
          </a:p>
          <a:p>
            <a:r>
              <a:rPr lang="fr-FR" sz="2000" b="0" i="0" dirty="0">
                <a:effectLst/>
                <a:latin typeface="Söhne"/>
              </a:rPr>
              <a:t>3 caractéristiques sont associées au Big Data </a:t>
            </a:r>
            <a:r>
              <a:rPr lang="fr-FR" sz="2000" dirty="0"/>
              <a:t>nommés les « 3V » :</a:t>
            </a:r>
          </a:p>
          <a:p>
            <a:pPr marL="982980" lvl="2" indent="-342900">
              <a:buFont typeface="Arial" panose="020B0604020202020204" pitchFamily="34" charset="0"/>
              <a:buChar char="•"/>
            </a:pPr>
            <a:r>
              <a:rPr lang="fr-FR" sz="1600" b="1" dirty="0"/>
              <a:t>Volume</a:t>
            </a:r>
            <a:r>
              <a:rPr lang="fr-FR" sz="1600" dirty="0"/>
              <a:t> : Le Big Data implique des quantités massives de données. Datas ne tiennent pas en Ram (&gt;million de </a:t>
            </a:r>
            <a:r>
              <a:rPr lang="fr-FR" sz="1600" dirty="0" err="1"/>
              <a:t>gigaoctets</a:t>
            </a:r>
            <a:r>
              <a:rPr lang="fr-FR" sz="1600" dirty="0"/>
              <a:t>)</a:t>
            </a:r>
          </a:p>
          <a:p>
            <a:pPr marL="982980" lvl="2" indent="-342900">
              <a:buFont typeface="Arial" panose="020B0604020202020204" pitchFamily="34" charset="0"/>
              <a:buChar char="•"/>
            </a:pPr>
            <a:r>
              <a:rPr lang="fr-FR" sz="1600" b="1" dirty="0"/>
              <a:t>Vélocité</a:t>
            </a:r>
            <a:r>
              <a:rPr lang="fr-FR" sz="1600" dirty="0"/>
              <a:t> : Les Data sont généré et modifié très rapidement. </a:t>
            </a:r>
            <a:endParaRPr lang="fr-FR" sz="1600" b="1" dirty="0"/>
          </a:p>
          <a:p>
            <a:pPr marL="982980" lvl="2" indent="-342900">
              <a:buFont typeface="Arial" panose="020B0604020202020204" pitchFamily="34" charset="0"/>
              <a:buChar char="•"/>
            </a:pPr>
            <a:r>
              <a:rPr lang="fr-FR" sz="1600" b="1" dirty="0"/>
              <a:t>Variété</a:t>
            </a:r>
            <a:r>
              <a:rPr lang="fr-FR" sz="1600" dirty="0"/>
              <a:t> : Data hétérogènes en types et formats. (données structurées, données semi-structurées (comme le format JSON) et données non structurées ( texte, vidéos, images, etc.).</a:t>
            </a:r>
          </a:p>
          <a:p>
            <a:pPr marL="0" indent="0">
              <a:buNone/>
            </a:pPr>
            <a:r>
              <a:rPr lang="fr-FR" sz="2000" dirty="0"/>
              <a:t>Pourquoi le cloud:</a:t>
            </a:r>
          </a:p>
          <a:p>
            <a:r>
              <a:rPr lang="fr-FR" sz="2000" dirty="0"/>
              <a:t>Coût (</a:t>
            </a:r>
            <a:r>
              <a:rPr lang="fr-FR" sz="2000" dirty="0" err="1"/>
              <a:t>Pay</a:t>
            </a:r>
            <a:r>
              <a:rPr lang="fr-FR" sz="2000" dirty="0"/>
              <a:t> as You Go)</a:t>
            </a:r>
          </a:p>
          <a:p>
            <a:r>
              <a:rPr lang="fr-FR" sz="2000" dirty="0"/>
              <a:t>Evite les problème lié à l’infrastructure et à sa maintenance</a:t>
            </a:r>
          </a:p>
          <a:p>
            <a:r>
              <a:rPr lang="fr-FR" sz="2000" dirty="0"/>
              <a:t>Facilité pour passer à l’échelle</a:t>
            </a:r>
          </a:p>
          <a:p>
            <a:pPr marL="0" indent="0">
              <a:buNone/>
            </a:pPr>
            <a:endParaRPr lang="fr-FR" dirty="0"/>
          </a:p>
          <a:p>
            <a:pPr lvl="1"/>
            <a:endParaRPr lang="fr-FR" dirty="0"/>
          </a:p>
          <a:p>
            <a:pPr lvl="1"/>
            <a:endParaRPr lang="fr-FR" dirty="0"/>
          </a:p>
        </p:txBody>
      </p:sp>
      <p:sp>
        <p:nvSpPr>
          <p:cNvPr id="4" name="Espace réservé du pied de page 3">
            <a:extLst>
              <a:ext uri="{FF2B5EF4-FFF2-40B4-BE49-F238E27FC236}">
                <a16:creationId xmlns:a16="http://schemas.microsoft.com/office/drawing/2014/main" id="{54A339C4-3E2A-AC1A-6462-B556160B893F}"/>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2D16AE51-F688-37AE-C254-97F62D3A5518}"/>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ECC6B57A-B383-A44C-EADE-71D8FB0D19AE}"/>
              </a:ext>
            </a:extLst>
          </p:cNvPr>
          <p:cNvSpPr>
            <a:spLocks noGrp="1"/>
          </p:cNvSpPr>
          <p:nvPr>
            <p:ph type="sldNum" sz="quarter" idx="12"/>
          </p:nvPr>
        </p:nvSpPr>
        <p:spPr/>
        <p:txBody>
          <a:bodyPr/>
          <a:lstStyle/>
          <a:p>
            <a:pPr rtl="0"/>
            <a:fld id="{CB1E4CB7-CB13-4810-BF18-BE31AFC64F93}" type="slidenum">
              <a:rPr lang="fr-FR" noProof="0" smtClean="0"/>
              <a:t>7</a:t>
            </a:fld>
            <a:endParaRPr lang="fr-FR" noProof="0"/>
          </a:p>
        </p:txBody>
      </p:sp>
      <p:sp>
        <p:nvSpPr>
          <p:cNvPr id="7" name="Titre 8">
            <a:extLst>
              <a:ext uri="{FF2B5EF4-FFF2-40B4-BE49-F238E27FC236}">
                <a16:creationId xmlns:a16="http://schemas.microsoft.com/office/drawing/2014/main" id="{A87A1A41-62DF-AD58-C5BF-BCFAD9034284}"/>
              </a:ext>
            </a:extLst>
          </p:cNvPr>
          <p:cNvSpPr txBox="1">
            <a:spLocks/>
          </p:cNvSpPr>
          <p:nvPr/>
        </p:nvSpPr>
        <p:spPr>
          <a:xfrm>
            <a:off x="1114805" y="1083565"/>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Tree>
    <p:extLst>
      <p:ext uri="{BB962C8B-B14F-4D97-AF65-F5344CB8AC3E}">
        <p14:creationId xmlns:p14="http://schemas.microsoft.com/office/powerpoint/2010/main" val="1788405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5B4BA1F-4B55-2FFB-8B71-1C4FC163F648}"/>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37100FF4-19E6-E019-376B-63FF29CFB2AD}"/>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2A3C191E-23EB-A6EE-0596-77B11E21D8A9}"/>
              </a:ext>
            </a:extLst>
          </p:cNvPr>
          <p:cNvSpPr>
            <a:spLocks noGrp="1"/>
          </p:cNvSpPr>
          <p:nvPr>
            <p:ph type="sldNum" sz="quarter" idx="12"/>
          </p:nvPr>
        </p:nvSpPr>
        <p:spPr/>
        <p:txBody>
          <a:bodyPr/>
          <a:lstStyle/>
          <a:p>
            <a:pPr rtl="0"/>
            <a:fld id="{CB1E4CB7-CB13-4810-BF18-BE31AFC64F93}" type="slidenum">
              <a:rPr lang="fr-FR" noProof="0" smtClean="0"/>
              <a:t>8</a:t>
            </a:fld>
            <a:endParaRPr lang="fr-FR" noProof="0"/>
          </a:p>
        </p:txBody>
      </p:sp>
      <p:graphicFrame>
        <p:nvGraphicFramePr>
          <p:cNvPr id="11" name="Espace réservé du contenu 10">
            <a:extLst>
              <a:ext uri="{FF2B5EF4-FFF2-40B4-BE49-F238E27FC236}">
                <a16:creationId xmlns:a16="http://schemas.microsoft.com/office/drawing/2014/main" id="{69542019-EDAD-D7AF-71D8-25BB23F4A254}"/>
              </a:ext>
            </a:extLst>
          </p:cNvPr>
          <p:cNvGraphicFramePr>
            <a:graphicFrameLocks noGrp="1"/>
          </p:cNvGraphicFramePr>
          <p:nvPr>
            <p:ph idx="1"/>
            <p:extLst>
              <p:ext uri="{D42A27DB-BD31-4B8C-83A1-F6EECF244321}">
                <p14:modId xmlns:p14="http://schemas.microsoft.com/office/powerpoint/2010/main" val="3807398177"/>
              </p:ext>
            </p:extLst>
          </p:nvPr>
        </p:nvGraphicFramePr>
        <p:xfrm>
          <a:off x="2464056" y="1828801"/>
          <a:ext cx="7775192" cy="4622472"/>
        </p:xfrm>
        <a:graphic>
          <a:graphicData uri="http://schemas.openxmlformats.org/drawingml/2006/table">
            <a:tbl>
              <a:tblPr firstRow="1" bandRow="1">
                <a:tableStyleId>{5C22544A-7EE6-4342-B048-85BDC9FD1C3A}</a:tableStyleId>
              </a:tblPr>
              <a:tblGrid>
                <a:gridCol w="1999195">
                  <a:extLst>
                    <a:ext uri="{9D8B030D-6E8A-4147-A177-3AD203B41FA5}">
                      <a16:colId xmlns:a16="http://schemas.microsoft.com/office/drawing/2014/main" val="1498921644"/>
                    </a:ext>
                  </a:extLst>
                </a:gridCol>
                <a:gridCol w="3184266">
                  <a:extLst>
                    <a:ext uri="{9D8B030D-6E8A-4147-A177-3AD203B41FA5}">
                      <a16:colId xmlns:a16="http://schemas.microsoft.com/office/drawing/2014/main" val="1288493877"/>
                    </a:ext>
                  </a:extLst>
                </a:gridCol>
                <a:gridCol w="2591731">
                  <a:extLst>
                    <a:ext uri="{9D8B030D-6E8A-4147-A177-3AD203B41FA5}">
                      <a16:colId xmlns:a16="http://schemas.microsoft.com/office/drawing/2014/main" val="2194441603"/>
                    </a:ext>
                  </a:extLst>
                </a:gridCol>
              </a:tblGrid>
              <a:tr h="314338">
                <a:tc>
                  <a:txBody>
                    <a:bodyPr/>
                    <a:lstStyle/>
                    <a:p>
                      <a:pPr algn="ctr"/>
                      <a:r>
                        <a:rPr lang="fr-FR" sz="1500" b="1" dirty="0">
                          <a:effectLst/>
                          <a:latin typeface="Google Sans"/>
                        </a:rPr>
                        <a:t>Caractéristique</a:t>
                      </a:r>
                    </a:p>
                  </a:txBody>
                  <a:tcPr marL="75662" marR="75662" marT="37831" marB="37831" anchor="ctr">
                    <a:solidFill>
                      <a:srgbClr val="2A77AB"/>
                    </a:solidFill>
                  </a:tcPr>
                </a:tc>
                <a:tc>
                  <a:txBody>
                    <a:bodyPr/>
                    <a:lstStyle/>
                    <a:p>
                      <a:pPr algn="ctr"/>
                      <a:r>
                        <a:rPr lang="fr-FR" sz="1800" b="1" dirty="0">
                          <a:effectLst/>
                          <a:latin typeface="Google Sans"/>
                        </a:rPr>
                        <a:t>Hadoop MapReduce</a:t>
                      </a:r>
                    </a:p>
                  </a:txBody>
                  <a:tcPr marL="75662" marR="75662" marT="37831" marB="37831" anchor="ctr">
                    <a:solidFill>
                      <a:srgbClr val="FCB73F"/>
                    </a:solidFill>
                  </a:tcPr>
                </a:tc>
                <a:tc>
                  <a:txBody>
                    <a:bodyPr/>
                    <a:lstStyle/>
                    <a:p>
                      <a:pPr algn="l"/>
                      <a:r>
                        <a:rPr lang="fr-FR" sz="1500" b="0" dirty="0">
                          <a:effectLst/>
                          <a:latin typeface="Google Sans"/>
                        </a:rPr>
                        <a:t>Spark</a:t>
                      </a:r>
                    </a:p>
                  </a:txBody>
                  <a:tcPr marL="75662" marR="75662" marT="37831" marB="37831" anchor="ctr"/>
                </a:tc>
                <a:extLst>
                  <a:ext uri="{0D108BD9-81ED-4DB2-BD59-A6C34878D82A}">
                    <a16:rowId xmlns:a16="http://schemas.microsoft.com/office/drawing/2014/main" val="2553802988"/>
                  </a:ext>
                </a:extLst>
              </a:tr>
              <a:tr h="364794">
                <a:tc>
                  <a:txBody>
                    <a:bodyPr/>
                    <a:lstStyle/>
                    <a:p>
                      <a:r>
                        <a:rPr lang="fr-FR" sz="1200" b="0" dirty="0">
                          <a:effectLst/>
                          <a:latin typeface="Google Sans"/>
                        </a:rPr>
                        <a:t>Stockage des données</a:t>
                      </a:r>
                    </a:p>
                  </a:txBody>
                  <a:tcPr marL="100883" marR="100883" marT="100883" marB="100883" anchor="ctr"/>
                </a:tc>
                <a:tc>
                  <a:txBody>
                    <a:bodyPr/>
                    <a:lstStyle/>
                    <a:p>
                      <a:r>
                        <a:rPr lang="fr-FR" sz="1200" b="0" dirty="0">
                          <a:effectLst/>
                          <a:latin typeface="Google Sans"/>
                        </a:rPr>
                        <a:t>Système de fichiers distribué (HDFS)</a:t>
                      </a:r>
                    </a:p>
                  </a:txBody>
                  <a:tcPr marL="100883" marR="100883" marT="100883" marB="100883" anchor="ctr"/>
                </a:tc>
                <a:tc>
                  <a:txBody>
                    <a:bodyPr/>
                    <a:lstStyle/>
                    <a:p>
                      <a:r>
                        <a:rPr lang="fr-FR" sz="1200" b="0" dirty="0">
                          <a:effectLst/>
                          <a:latin typeface="Google Sans"/>
                        </a:rPr>
                        <a:t>Mémoire</a:t>
                      </a:r>
                    </a:p>
                  </a:txBody>
                  <a:tcPr marL="100883" marR="100883" marT="100883" marB="100883" anchor="ctr"/>
                </a:tc>
                <a:extLst>
                  <a:ext uri="{0D108BD9-81ED-4DB2-BD59-A6C34878D82A}">
                    <a16:rowId xmlns:a16="http://schemas.microsoft.com/office/drawing/2014/main" val="3616938016"/>
                  </a:ext>
                </a:extLst>
              </a:tr>
              <a:tr h="852588">
                <a:tc>
                  <a:txBody>
                    <a:bodyPr/>
                    <a:lstStyle/>
                    <a:p>
                      <a:pPr marL="0" algn="l" defTabSz="914400" rtl="0" eaLnBrk="1" latinLnBrk="0" hangingPunct="1"/>
                      <a:r>
                        <a:rPr lang="fr-FR" sz="1200" b="0" kern="1200" dirty="0">
                          <a:solidFill>
                            <a:schemeClr val="dk1"/>
                          </a:solidFill>
                          <a:effectLst/>
                          <a:latin typeface="Google Sans"/>
                          <a:ea typeface="+mn-ea"/>
                          <a:cs typeface="+mn-cs"/>
                        </a:rPr>
                        <a:t>Machine Learning</a:t>
                      </a:r>
                    </a:p>
                  </a:txBody>
                  <a:tcPr anchor="ctr"/>
                </a:tc>
                <a:tc>
                  <a:txBody>
                    <a:bodyPr/>
                    <a:lstStyle/>
                    <a:p>
                      <a:r>
                        <a:rPr lang="fr-FR" sz="1200" b="0" kern="1200" dirty="0">
                          <a:solidFill>
                            <a:schemeClr val="dk1"/>
                          </a:solidFill>
                          <a:effectLst/>
                          <a:latin typeface="Google Sans"/>
                          <a:ea typeface="+mn-ea"/>
                          <a:cs typeface="+mn-cs"/>
                        </a:rPr>
                        <a:t>Plus lent que Spark. Peut être confronté à des problèmes de goulots d'étranglement. Mahout est la bibliothèque principale. </a:t>
                      </a:r>
                    </a:p>
                  </a:txBody>
                  <a:tcPr anchor="ctr"/>
                </a:tc>
                <a:tc>
                  <a:txBody>
                    <a:bodyPr/>
                    <a:lstStyle/>
                    <a:p>
                      <a:pPr marL="0" algn="l" defTabSz="914400" rtl="0" eaLnBrk="1" latinLnBrk="0" hangingPunct="1"/>
                      <a:r>
                        <a:rPr lang="fr-FR" sz="1200" b="0" kern="1200" dirty="0">
                          <a:solidFill>
                            <a:schemeClr val="dk1"/>
                          </a:solidFill>
                          <a:effectLst/>
                          <a:latin typeface="Google Sans"/>
                          <a:ea typeface="+mn-ea"/>
                          <a:cs typeface="+mn-cs"/>
                        </a:rPr>
                        <a:t>Beaucoup plus rapide avec le traitement en mémoire. Utilise </a:t>
                      </a:r>
                      <a:r>
                        <a:rPr lang="fr-FR" sz="1200" b="0" kern="1200" dirty="0" err="1">
                          <a:solidFill>
                            <a:schemeClr val="dk1"/>
                          </a:solidFill>
                          <a:effectLst/>
                          <a:latin typeface="Google Sans"/>
                          <a:ea typeface="+mn-ea"/>
                          <a:cs typeface="+mn-cs"/>
                        </a:rPr>
                        <a:t>MLlib</a:t>
                      </a:r>
                      <a:r>
                        <a:rPr lang="fr-FR" sz="1200" b="0" kern="1200" dirty="0">
                          <a:solidFill>
                            <a:schemeClr val="dk1"/>
                          </a:solidFill>
                          <a:effectLst/>
                          <a:latin typeface="Google Sans"/>
                          <a:ea typeface="+mn-ea"/>
                          <a:cs typeface="+mn-cs"/>
                        </a:rPr>
                        <a:t> pour les calculs. </a:t>
                      </a:r>
                    </a:p>
                  </a:txBody>
                  <a:tcPr anchor="ctr"/>
                </a:tc>
                <a:extLst>
                  <a:ext uri="{0D108BD9-81ED-4DB2-BD59-A6C34878D82A}">
                    <a16:rowId xmlns:a16="http://schemas.microsoft.com/office/drawing/2014/main" val="2684190858"/>
                  </a:ext>
                </a:extLst>
              </a:tr>
              <a:tr h="364794">
                <a:tc>
                  <a:txBody>
                    <a:bodyPr/>
                    <a:lstStyle/>
                    <a:p>
                      <a:r>
                        <a:rPr lang="fr-FR" sz="1200" b="0" dirty="0">
                          <a:effectLst/>
                          <a:latin typeface="Google Sans"/>
                        </a:rPr>
                        <a:t>Performance</a:t>
                      </a:r>
                    </a:p>
                  </a:txBody>
                  <a:tcPr marL="100883" marR="100883" marT="100883" marB="100883" anchor="ctr"/>
                </a:tc>
                <a:tc>
                  <a:txBody>
                    <a:bodyPr/>
                    <a:lstStyle/>
                    <a:p>
                      <a:r>
                        <a:rPr lang="fr-FR" sz="1200" b="0" dirty="0">
                          <a:effectLst/>
                          <a:latin typeface="Google Sans"/>
                        </a:rPr>
                        <a:t>Moins rapide</a:t>
                      </a:r>
                    </a:p>
                  </a:txBody>
                  <a:tcPr marL="100883" marR="100883" marT="100883" marB="100883" anchor="ctr"/>
                </a:tc>
                <a:tc>
                  <a:txBody>
                    <a:bodyPr/>
                    <a:lstStyle/>
                    <a:p>
                      <a:r>
                        <a:rPr lang="fr-FR" sz="1200" b="0" dirty="0">
                          <a:effectLst/>
                          <a:latin typeface="Google Sans"/>
                        </a:rPr>
                        <a:t>Plus rapide (~100x </a:t>
                      </a:r>
                      <a:r>
                        <a:rPr lang="fr-FR" sz="1200" b="0" dirty="0" err="1">
                          <a:effectLst/>
                          <a:latin typeface="Google Sans"/>
                        </a:rPr>
                        <a:t>faster</a:t>
                      </a:r>
                      <a:r>
                        <a:rPr lang="fr-FR" sz="1200" b="0" dirty="0">
                          <a:effectLst/>
                          <a:latin typeface="Google Sans"/>
                        </a:rPr>
                        <a:t>)</a:t>
                      </a:r>
                    </a:p>
                  </a:txBody>
                  <a:tcPr marL="100883" marR="100883" marT="100883" marB="100883" anchor="ctr"/>
                </a:tc>
                <a:extLst>
                  <a:ext uri="{0D108BD9-81ED-4DB2-BD59-A6C34878D82A}">
                    <a16:rowId xmlns:a16="http://schemas.microsoft.com/office/drawing/2014/main" val="3494109085"/>
                  </a:ext>
                </a:extLst>
              </a:tr>
              <a:tr h="364794">
                <a:tc>
                  <a:txBody>
                    <a:bodyPr/>
                    <a:lstStyle/>
                    <a:p>
                      <a:r>
                        <a:rPr lang="fr-FR" sz="1200" b="0">
                          <a:effectLst/>
                          <a:latin typeface="Google Sans"/>
                        </a:rPr>
                        <a:t>Coût</a:t>
                      </a:r>
                    </a:p>
                  </a:txBody>
                  <a:tcPr marL="100883" marR="100883" marT="100883" marB="100883" anchor="ctr"/>
                </a:tc>
                <a:tc>
                  <a:txBody>
                    <a:bodyPr/>
                    <a:lstStyle/>
                    <a:p>
                      <a:r>
                        <a:rPr lang="fr-FR" sz="1200" b="0" dirty="0">
                          <a:effectLst/>
                          <a:latin typeface="Google Sans"/>
                        </a:rPr>
                        <a:t>Moins coûteux</a:t>
                      </a:r>
                    </a:p>
                  </a:txBody>
                  <a:tcPr marL="100883" marR="100883" marT="100883" marB="100883" anchor="ctr"/>
                </a:tc>
                <a:tc>
                  <a:txBody>
                    <a:bodyPr/>
                    <a:lstStyle/>
                    <a:p>
                      <a:r>
                        <a:rPr lang="fr-FR" sz="1200" b="0">
                          <a:effectLst/>
                          <a:latin typeface="Google Sans"/>
                        </a:rPr>
                        <a:t>Plus coûteux</a:t>
                      </a:r>
                    </a:p>
                  </a:txBody>
                  <a:tcPr marL="100883" marR="100883" marT="100883" marB="100883" anchor="ctr"/>
                </a:tc>
                <a:extLst>
                  <a:ext uri="{0D108BD9-81ED-4DB2-BD59-A6C34878D82A}">
                    <a16:rowId xmlns:a16="http://schemas.microsoft.com/office/drawing/2014/main" val="3140397076"/>
                  </a:ext>
                </a:extLst>
              </a:tr>
              <a:tr h="752334">
                <a:tc>
                  <a:txBody>
                    <a:bodyPr/>
                    <a:lstStyle/>
                    <a:p>
                      <a:r>
                        <a:rPr lang="fr-FR" sz="1200" b="0" dirty="0">
                          <a:effectLst/>
                          <a:latin typeface="Google Sans"/>
                        </a:rPr>
                        <a:t>Applications</a:t>
                      </a:r>
                    </a:p>
                  </a:txBody>
                  <a:tcPr marL="100883" marR="100883" marT="100883" marB="100883" anchor="ctr"/>
                </a:tc>
                <a:tc>
                  <a:txBody>
                    <a:bodyPr/>
                    <a:lstStyle/>
                    <a:p>
                      <a:r>
                        <a:rPr lang="fr-FR" sz="1200" b="0" dirty="0">
                          <a:effectLst/>
                          <a:latin typeface="Google Sans"/>
                        </a:rPr>
                        <a:t>Stockage à long terme, traitement des données en batch</a:t>
                      </a:r>
                    </a:p>
                  </a:txBody>
                  <a:tcPr marL="100883" marR="100883" marT="100883" marB="100883" anchor="ctr"/>
                </a:tc>
                <a:tc>
                  <a:txBody>
                    <a:bodyPr/>
                    <a:lstStyle/>
                    <a:p>
                      <a:r>
                        <a:rPr lang="fr-FR" sz="1200" b="0" dirty="0">
                          <a:effectLst/>
                          <a:latin typeface="Google Sans"/>
                        </a:rPr>
                        <a:t>Traitement des données en temps réel, performances élevées</a:t>
                      </a:r>
                    </a:p>
                  </a:txBody>
                  <a:tcPr marL="100883" marR="100883" marT="100883" marB="100883" anchor="ctr"/>
                </a:tc>
                <a:extLst>
                  <a:ext uri="{0D108BD9-81ED-4DB2-BD59-A6C34878D82A}">
                    <a16:rowId xmlns:a16="http://schemas.microsoft.com/office/drawing/2014/main" val="469817785"/>
                  </a:ext>
                </a:extLst>
              </a:tr>
              <a:tr h="558564">
                <a:tc>
                  <a:txBody>
                    <a:bodyPr/>
                    <a:lstStyle/>
                    <a:p>
                      <a:r>
                        <a:rPr lang="fr-FR" sz="1200" b="0" dirty="0">
                          <a:effectLst/>
                          <a:latin typeface="Google Sans"/>
                        </a:rPr>
                        <a:t>Analyse en temps réel</a:t>
                      </a:r>
                    </a:p>
                  </a:txBody>
                  <a:tcPr marL="100883" marR="100883" marT="100883" marB="100883" anchor="ctr"/>
                </a:tc>
                <a:tc>
                  <a:txBody>
                    <a:bodyPr/>
                    <a:lstStyle/>
                    <a:p>
                      <a:r>
                        <a:rPr lang="fr-FR" sz="1200" b="0" dirty="0">
                          <a:effectLst/>
                          <a:latin typeface="Google Sans"/>
                        </a:rPr>
                        <a:t>Peut traiter des données en temps réel via </a:t>
                      </a:r>
                      <a:r>
                        <a:rPr lang="fr-FR" sz="1200" b="1" dirty="0">
                          <a:solidFill>
                            <a:schemeClr val="accent5">
                              <a:lumMod val="75000"/>
                            </a:schemeClr>
                          </a:solidFill>
                          <a:effectLst/>
                          <a:latin typeface="Google Sans"/>
                        </a:rPr>
                        <a:t>Spark Streaming</a:t>
                      </a:r>
                      <a:r>
                        <a:rPr lang="fr-FR" sz="1200" b="0" dirty="0">
                          <a:effectLst/>
                          <a:latin typeface="Google Sans"/>
                        </a:rPr>
                        <a:t> </a:t>
                      </a:r>
                    </a:p>
                  </a:txBody>
                  <a:tcPr marL="100883" marR="100883" marT="100883" marB="100883" anchor="ctr"/>
                </a:tc>
                <a:tc>
                  <a:txBody>
                    <a:bodyPr/>
                    <a:lstStyle/>
                    <a:p>
                      <a:r>
                        <a:rPr lang="fr-FR" sz="1200" b="0" dirty="0">
                          <a:solidFill>
                            <a:schemeClr val="accent5">
                              <a:lumMod val="75000"/>
                            </a:schemeClr>
                          </a:solidFill>
                          <a:effectLst/>
                          <a:latin typeface="Google Sans"/>
                        </a:rPr>
                        <a:t>Non</a:t>
                      </a:r>
                    </a:p>
                  </a:txBody>
                  <a:tcPr marL="100883" marR="100883" marT="100883" marB="100883" anchor="ctr"/>
                </a:tc>
                <a:extLst>
                  <a:ext uri="{0D108BD9-81ED-4DB2-BD59-A6C34878D82A}">
                    <a16:rowId xmlns:a16="http://schemas.microsoft.com/office/drawing/2014/main" val="3907965888"/>
                  </a:ext>
                </a:extLst>
              </a:tr>
              <a:tr h="946104">
                <a:tc>
                  <a:txBody>
                    <a:bodyPr/>
                    <a:lstStyle/>
                    <a:p>
                      <a:r>
                        <a:rPr lang="fr-FR" sz="1200" b="0" dirty="0">
                          <a:effectLst/>
                          <a:latin typeface="Google Sans"/>
                        </a:rPr>
                        <a:t>Tolérance aux pannes</a:t>
                      </a:r>
                    </a:p>
                  </a:txBody>
                  <a:tcPr marL="100883" marR="100883" marT="100883" marB="10088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dk1"/>
                          </a:solidFill>
                          <a:effectLst/>
                          <a:latin typeface="Google Sans"/>
                          <a:ea typeface="+mn-ea"/>
                          <a:cs typeface="+mn-cs"/>
                        </a:rPr>
                        <a:t>Système hautement tolérant aux pannes. Réplique les données sur les nœuds et les utilise en cas de problème. </a:t>
                      </a:r>
                    </a:p>
                  </a:txBody>
                  <a:tcPr marL="100883" marR="100883" marT="100883" marB="10088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effectLst/>
                          <a:latin typeface="Google Sans"/>
                        </a:rPr>
                        <a:t>Les RDD* permettent la récupération des partitions sur les nœuds défaillants par recalcul du  DAG**</a:t>
                      </a:r>
                    </a:p>
                  </a:txBody>
                  <a:tcPr marL="100883" marR="100883" marT="100883" marB="100883" anchor="ctr"/>
                </a:tc>
                <a:extLst>
                  <a:ext uri="{0D108BD9-81ED-4DB2-BD59-A6C34878D82A}">
                    <a16:rowId xmlns:a16="http://schemas.microsoft.com/office/drawing/2014/main" val="1942044362"/>
                  </a:ext>
                </a:extLst>
              </a:tr>
            </a:tbl>
          </a:graphicData>
        </a:graphic>
      </p:graphicFrame>
      <p:pic>
        <p:nvPicPr>
          <p:cNvPr id="13" name="Image 12">
            <a:extLst>
              <a:ext uri="{FF2B5EF4-FFF2-40B4-BE49-F238E27FC236}">
                <a16:creationId xmlns:a16="http://schemas.microsoft.com/office/drawing/2014/main" id="{1E9839D2-18AF-E94C-1D9D-A18D85E7EE28}"/>
              </a:ext>
            </a:extLst>
          </p:cNvPr>
          <p:cNvPicPr>
            <a:picLocks noChangeAspect="1"/>
          </p:cNvPicPr>
          <p:nvPr/>
        </p:nvPicPr>
        <p:blipFill>
          <a:blip r:embed="rId2"/>
          <a:stretch>
            <a:fillRect/>
          </a:stretch>
        </p:blipFill>
        <p:spPr>
          <a:xfrm rot="16200000">
            <a:off x="-117380" y="3869837"/>
            <a:ext cx="4622473" cy="540398"/>
          </a:xfrm>
          <a:prstGeom prst="rect">
            <a:avLst/>
          </a:prstGeom>
        </p:spPr>
      </p:pic>
      <p:pic>
        <p:nvPicPr>
          <p:cNvPr id="15" name="Image 14">
            <a:extLst>
              <a:ext uri="{FF2B5EF4-FFF2-40B4-BE49-F238E27FC236}">
                <a16:creationId xmlns:a16="http://schemas.microsoft.com/office/drawing/2014/main" id="{E75408F1-B873-33A7-3DC6-B91439209BD0}"/>
              </a:ext>
            </a:extLst>
          </p:cNvPr>
          <p:cNvPicPr>
            <a:picLocks noChangeAspect="1"/>
          </p:cNvPicPr>
          <p:nvPr/>
        </p:nvPicPr>
        <p:blipFill rotWithShape="1">
          <a:blip r:embed="rId3"/>
          <a:srcRect l="5166" t="-1" r="5795" b="1487"/>
          <a:stretch/>
        </p:blipFill>
        <p:spPr>
          <a:xfrm>
            <a:off x="7667104" y="1828799"/>
            <a:ext cx="2572144" cy="331631"/>
          </a:xfrm>
          <a:prstGeom prst="rect">
            <a:avLst/>
          </a:prstGeom>
        </p:spPr>
      </p:pic>
      <p:sp>
        <p:nvSpPr>
          <p:cNvPr id="22" name="ZoneTexte 21">
            <a:extLst>
              <a:ext uri="{FF2B5EF4-FFF2-40B4-BE49-F238E27FC236}">
                <a16:creationId xmlns:a16="http://schemas.microsoft.com/office/drawing/2014/main" id="{0E283755-12D4-F311-5DAD-9475893EAC21}"/>
              </a:ext>
            </a:extLst>
          </p:cNvPr>
          <p:cNvSpPr txBox="1"/>
          <p:nvPr/>
        </p:nvSpPr>
        <p:spPr>
          <a:xfrm>
            <a:off x="7130796" y="6304260"/>
            <a:ext cx="4959604" cy="461665"/>
          </a:xfrm>
          <a:prstGeom prst="rect">
            <a:avLst/>
          </a:prstGeom>
          <a:noFill/>
        </p:spPr>
        <p:txBody>
          <a:bodyPr wrap="square" rtlCol="0">
            <a:spAutoFit/>
          </a:bodyPr>
          <a:lstStyle/>
          <a:p>
            <a:r>
              <a:rPr lang="fr-FR" sz="1200" b="0" i="0" dirty="0">
                <a:solidFill>
                  <a:srgbClr val="202124"/>
                </a:solidFill>
                <a:effectLst/>
                <a:latin typeface="Google Sans"/>
              </a:rPr>
              <a:t>*</a:t>
            </a:r>
            <a:r>
              <a:rPr lang="fr-FR" sz="1200" b="0" i="0" dirty="0" err="1">
                <a:solidFill>
                  <a:srgbClr val="202124"/>
                </a:solidFill>
                <a:effectLst/>
                <a:latin typeface="Google Sans"/>
              </a:rPr>
              <a:t>Resilient</a:t>
            </a:r>
            <a:r>
              <a:rPr lang="fr-FR" sz="1200" b="0" i="0" dirty="0">
                <a:solidFill>
                  <a:srgbClr val="202124"/>
                </a:solidFill>
                <a:effectLst/>
                <a:latin typeface="Google Sans"/>
              </a:rPr>
              <a:t> Distributed </a:t>
            </a:r>
            <a:r>
              <a:rPr lang="fr-FR" sz="1200" b="0" i="0" dirty="0" err="1">
                <a:solidFill>
                  <a:srgbClr val="202124"/>
                </a:solidFill>
                <a:effectLst/>
                <a:latin typeface="Google Sans"/>
              </a:rPr>
              <a:t>Datase</a:t>
            </a:r>
            <a:endParaRPr lang="fr-FR" sz="1200" b="0" i="0" dirty="0">
              <a:solidFill>
                <a:srgbClr val="202124"/>
              </a:solidFill>
              <a:effectLst/>
              <a:latin typeface="Google Sans"/>
            </a:endParaRPr>
          </a:p>
          <a:p>
            <a:r>
              <a:rPr lang="fr-FR" sz="1200" dirty="0">
                <a:solidFill>
                  <a:srgbClr val="202124"/>
                </a:solidFill>
                <a:latin typeface="Google Sans"/>
              </a:rPr>
              <a:t>**</a:t>
            </a:r>
            <a:r>
              <a:rPr lang="fr-FR" sz="1200" b="0" i="0" dirty="0" err="1">
                <a:solidFill>
                  <a:srgbClr val="202124"/>
                </a:solidFill>
                <a:effectLst/>
                <a:latin typeface="Google Sans"/>
              </a:rPr>
              <a:t>Directed</a:t>
            </a:r>
            <a:r>
              <a:rPr lang="fr-FR" sz="1200" b="0" i="0" dirty="0">
                <a:solidFill>
                  <a:srgbClr val="202124"/>
                </a:solidFill>
                <a:effectLst/>
                <a:latin typeface="Google Sans"/>
              </a:rPr>
              <a:t> </a:t>
            </a:r>
            <a:r>
              <a:rPr lang="fr-FR" sz="1200" b="0" i="0" dirty="0" err="1">
                <a:solidFill>
                  <a:srgbClr val="202124"/>
                </a:solidFill>
                <a:effectLst/>
                <a:latin typeface="Google Sans"/>
              </a:rPr>
              <a:t>Acyclic</a:t>
            </a:r>
            <a:r>
              <a:rPr lang="fr-FR" sz="1200" b="0" i="0" dirty="0">
                <a:solidFill>
                  <a:srgbClr val="202124"/>
                </a:solidFill>
                <a:effectLst/>
                <a:latin typeface="Google Sans"/>
              </a:rPr>
              <a:t> Graph (</a:t>
            </a:r>
            <a:r>
              <a:rPr lang="fr-FR" sz="1200" b="0" i="0" dirty="0">
                <a:solidFill>
                  <a:srgbClr val="040C28"/>
                </a:solidFill>
                <a:effectLst/>
                <a:latin typeface="Google Sans"/>
              </a:rPr>
              <a:t>graphe orienté acyclique)</a:t>
            </a:r>
          </a:p>
        </p:txBody>
      </p:sp>
      <p:sp>
        <p:nvSpPr>
          <p:cNvPr id="24" name="Titre 8">
            <a:extLst>
              <a:ext uri="{FF2B5EF4-FFF2-40B4-BE49-F238E27FC236}">
                <a16:creationId xmlns:a16="http://schemas.microsoft.com/office/drawing/2014/main" id="{CDD2C4AF-02D5-AA95-0C6B-EB5C74F14D1B}"/>
              </a:ext>
            </a:extLst>
          </p:cNvPr>
          <p:cNvSpPr txBox="1">
            <a:spLocks/>
          </p:cNvSpPr>
          <p:nvPr/>
        </p:nvSpPr>
        <p:spPr>
          <a:xfrm>
            <a:off x="1114805" y="1083565"/>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Tree>
    <p:extLst>
      <p:ext uri="{BB962C8B-B14F-4D97-AF65-F5344CB8AC3E}">
        <p14:creationId xmlns:p14="http://schemas.microsoft.com/office/powerpoint/2010/main" val="236800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20B6BAC3-785E-AD29-F761-0BAA8D6AD432}"/>
              </a:ext>
            </a:extLst>
          </p:cNvPr>
          <p:cNvSpPr>
            <a:spLocks noGrp="1"/>
          </p:cNvSpPr>
          <p:nvPr>
            <p:ph type="ftr" sz="quarter" idx="4294967295"/>
          </p:nvPr>
        </p:nvSpPr>
        <p:spPr>
          <a:xfrm>
            <a:off x="758952" y="6400800"/>
            <a:ext cx="6099048" cy="365125"/>
          </a:xfrm>
          <a:prstGeom prst="rect">
            <a:avLst/>
          </a:prstGeom>
        </p:spPr>
        <p:txBody>
          <a:bodyPr/>
          <a:lstStyle/>
          <a:p>
            <a:pPr rtl="0"/>
            <a:r>
              <a:rPr lang="fr-FR" noProof="0"/>
              <a:t>Exemple de texte de pied de page</a:t>
            </a:r>
          </a:p>
        </p:txBody>
      </p:sp>
      <p:sp>
        <p:nvSpPr>
          <p:cNvPr id="5" name="Espace réservé de la date 4">
            <a:extLst>
              <a:ext uri="{FF2B5EF4-FFF2-40B4-BE49-F238E27FC236}">
                <a16:creationId xmlns:a16="http://schemas.microsoft.com/office/drawing/2014/main" id="{A211BD31-CD14-DA8A-4AAE-D7FD92369611}"/>
              </a:ext>
            </a:extLst>
          </p:cNvPr>
          <p:cNvSpPr>
            <a:spLocks noGrp="1"/>
          </p:cNvSpPr>
          <p:nvPr>
            <p:ph type="dt" sz="half" idx="4294967295"/>
          </p:nvPr>
        </p:nvSpPr>
        <p:spPr>
          <a:xfrm>
            <a:off x="8805672" y="6400800"/>
            <a:ext cx="1865376" cy="365125"/>
          </a:xfrm>
          <a:prstGeom prst="rect">
            <a:avLst/>
          </a:prstGeom>
        </p:spPr>
        <p:txBody>
          <a:bodyPr/>
          <a:lstStyle/>
          <a:p>
            <a:pPr rtl="0"/>
            <a:r>
              <a:rPr lang="fr-FR" noProof="0"/>
              <a:t>1/3/20XX</a:t>
            </a:r>
          </a:p>
        </p:txBody>
      </p:sp>
      <p:sp>
        <p:nvSpPr>
          <p:cNvPr id="6" name="Espace réservé du numéro de diapositive 5">
            <a:extLst>
              <a:ext uri="{FF2B5EF4-FFF2-40B4-BE49-F238E27FC236}">
                <a16:creationId xmlns:a16="http://schemas.microsoft.com/office/drawing/2014/main" id="{4A57D941-EF48-9472-11B6-CD3A69F0BA97}"/>
              </a:ext>
            </a:extLst>
          </p:cNvPr>
          <p:cNvSpPr>
            <a:spLocks noGrp="1"/>
          </p:cNvSpPr>
          <p:nvPr>
            <p:ph type="sldNum" sz="quarter" idx="12"/>
          </p:nvPr>
        </p:nvSpPr>
        <p:spPr/>
        <p:txBody>
          <a:bodyPr/>
          <a:lstStyle/>
          <a:p>
            <a:pPr rtl="0"/>
            <a:fld id="{CB1E4CB7-CB13-4810-BF18-BE31AFC64F93}" type="slidenum">
              <a:rPr lang="fr-FR" noProof="0" smtClean="0"/>
              <a:t>9</a:t>
            </a:fld>
            <a:endParaRPr lang="fr-FR" noProof="0"/>
          </a:p>
        </p:txBody>
      </p:sp>
      <p:sp>
        <p:nvSpPr>
          <p:cNvPr id="7" name="Espace réservé du contenu 6">
            <a:extLst>
              <a:ext uri="{FF2B5EF4-FFF2-40B4-BE49-F238E27FC236}">
                <a16:creationId xmlns:a16="http://schemas.microsoft.com/office/drawing/2014/main" id="{AB21FCA4-4933-B221-AC06-FE8E289F3C4F}"/>
              </a:ext>
            </a:extLst>
          </p:cNvPr>
          <p:cNvSpPr>
            <a:spLocks noGrp="1"/>
          </p:cNvSpPr>
          <p:nvPr>
            <p:ph idx="1"/>
          </p:nvPr>
        </p:nvSpPr>
        <p:spPr>
          <a:xfrm>
            <a:off x="4688542" y="2534516"/>
            <a:ext cx="6307166" cy="3841015"/>
          </a:xfrm>
        </p:spPr>
        <p:txBody>
          <a:bodyPr>
            <a:normAutofit fontScale="55000" lnSpcReduction="20000"/>
          </a:bodyPr>
          <a:lstStyle/>
          <a:p>
            <a:endParaRPr lang="fr-FR" dirty="0"/>
          </a:p>
          <a:p>
            <a:pPr marL="571500" indent="-571500">
              <a:buFont typeface="+mj-lt"/>
              <a:buAutoNum type="romanUcPeriod"/>
            </a:pPr>
            <a:r>
              <a:rPr lang="fr-FR" dirty="0"/>
              <a:t>Data découpé en plusieurs lots ou sous-ensembles.</a:t>
            </a:r>
          </a:p>
          <a:p>
            <a:pPr marL="571500" indent="-571500">
              <a:buFont typeface="+mj-lt"/>
              <a:buAutoNum type="romanUcPeriod"/>
            </a:pPr>
            <a:endParaRPr lang="fr-FR" dirty="0"/>
          </a:p>
          <a:p>
            <a:pPr marL="571500" indent="-571500">
              <a:buFont typeface="+mj-lt"/>
              <a:buAutoNum type="romanUcPeriod"/>
            </a:pPr>
            <a:r>
              <a:rPr lang="fr-FR" dirty="0"/>
              <a:t>Appliqué l'opération </a:t>
            </a:r>
            <a:r>
              <a:rPr lang="fr-FR" b="1" dirty="0">
                <a:solidFill>
                  <a:schemeClr val="accent5">
                    <a:lumMod val="75000"/>
                  </a:schemeClr>
                </a:solidFill>
              </a:rPr>
              <a:t>MAP</a:t>
            </a:r>
            <a:r>
              <a:rPr lang="fr-FR" dirty="0"/>
              <a:t> à chaque lot. Cette opération transforme la paire(clé, valeur) représentant le lot en une liste de nouvelles paires(clé, valeur) constituant ainsi des résultats intermédiaires du traitement à effectuer sur les données complètes.</a:t>
            </a:r>
          </a:p>
          <a:p>
            <a:pPr marL="571500" indent="-571500">
              <a:buFont typeface="+mj-lt"/>
              <a:buAutoNum type="romanUcPeriod"/>
            </a:pPr>
            <a:endParaRPr lang="fr-FR" dirty="0"/>
          </a:p>
          <a:p>
            <a:pPr marL="571500" indent="-571500">
              <a:buFont typeface="+mj-lt"/>
              <a:buAutoNum type="romanUcPeriod"/>
            </a:pPr>
            <a:r>
              <a:rPr lang="fr-FR" dirty="0"/>
              <a:t>Avant d'être envoyés à l'étape REDUCE, les résultats intermédiaires sont regroupés et triés par clé. C'est l'étape de </a:t>
            </a:r>
            <a:r>
              <a:rPr lang="fr-FR" b="1" dirty="0">
                <a:solidFill>
                  <a:schemeClr val="accent5">
                    <a:lumMod val="75000"/>
                  </a:schemeClr>
                </a:solidFill>
              </a:rPr>
              <a:t>SHUFFLE and SORT</a:t>
            </a:r>
            <a:r>
              <a:rPr lang="fr-FR" dirty="0"/>
              <a:t>.</a:t>
            </a:r>
          </a:p>
          <a:p>
            <a:pPr marL="571500" indent="-571500">
              <a:buFont typeface="+mj-lt"/>
              <a:buAutoNum type="romanUcPeriod"/>
            </a:pPr>
            <a:endParaRPr lang="fr-FR" dirty="0"/>
          </a:p>
          <a:p>
            <a:pPr marL="571500" indent="-571500">
              <a:buFont typeface="+mj-lt"/>
              <a:buAutoNum type="romanUcPeriod"/>
            </a:pPr>
            <a:r>
              <a:rPr lang="fr-FR" dirty="0"/>
              <a:t>Enfin, l'étape REDUCE consiste à appliquer l'opération </a:t>
            </a:r>
            <a:r>
              <a:rPr lang="fr-FR" b="1" dirty="0">
                <a:solidFill>
                  <a:schemeClr val="accent5">
                    <a:lumMod val="75000"/>
                  </a:schemeClr>
                </a:solidFill>
              </a:rPr>
              <a:t>REDUCE</a:t>
            </a:r>
            <a:r>
              <a:rPr lang="fr-FR" dirty="0"/>
              <a:t> à chaque clé. Elle agrège tous les résultats intermédiaires associés à une même clé et renvoie donc pour chaque clé une valeur unique.</a:t>
            </a:r>
          </a:p>
        </p:txBody>
      </p:sp>
      <p:sp>
        <p:nvSpPr>
          <p:cNvPr id="9" name="Titre 8">
            <a:extLst>
              <a:ext uri="{FF2B5EF4-FFF2-40B4-BE49-F238E27FC236}">
                <a16:creationId xmlns:a16="http://schemas.microsoft.com/office/drawing/2014/main" id="{936F10C3-9D26-869C-7F8C-0BB5EDD32B45}"/>
              </a:ext>
            </a:extLst>
          </p:cNvPr>
          <p:cNvSpPr txBox="1">
            <a:spLocks/>
          </p:cNvSpPr>
          <p:nvPr/>
        </p:nvSpPr>
        <p:spPr>
          <a:xfrm>
            <a:off x="1282639" y="710947"/>
            <a:ext cx="10147361" cy="745236"/>
          </a:xfrm>
          <a:prstGeom prst="rect">
            <a:avLst/>
          </a:prstGeom>
        </p:spPr>
        <p:txBody>
          <a:bodyPr vert="horz" lIns="91440" tIns="45720" rIns="91440" bIns="45720" rtlCol="0" anchor="ctr" anchorCtr="0">
            <a:normAutofit fontScale="97500"/>
          </a:bodyPr>
          <a:lst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a:lstStyle>
          <a:p>
            <a:pPr marL="1143000" indent="-1143000">
              <a:buFont typeface="+mj-lt"/>
              <a:buAutoNum type="romanUcPeriod" startAt="3"/>
            </a:pPr>
            <a:r>
              <a:rPr lang="fr-FR" dirty="0"/>
              <a:t>Présentation solution Cloud</a:t>
            </a:r>
          </a:p>
        </p:txBody>
      </p:sp>
      <p:sp>
        <p:nvSpPr>
          <p:cNvPr id="10" name="ZoneTexte 9">
            <a:extLst>
              <a:ext uri="{FF2B5EF4-FFF2-40B4-BE49-F238E27FC236}">
                <a16:creationId xmlns:a16="http://schemas.microsoft.com/office/drawing/2014/main" id="{472F5396-2C4D-CFFF-96EE-5A4229713B0C}"/>
              </a:ext>
            </a:extLst>
          </p:cNvPr>
          <p:cNvSpPr txBox="1"/>
          <p:nvPr/>
        </p:nvSpPr>
        <p:spPr>
          <a:xfrm>
            <a:off x="4930589" y="2058016"/>
            <a:ext cx="6001154"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fr-FR" sz="2000" b="1" dirty="0"/>
              <a:t>Hadoop MapReduce</a:t>
            </a:r>
          </a:p>
        </p:txBody>
      </p:sp>
      <p:grpSp>
        <p:nvGrpSpPr>
          <p:cNvPr id="14" name="Groupe 13">
            <a:extLst>
              <a:ext uri="{FF2B5EF4-FFF2-40B4-BE49-F238E27FC236}">
                <a16:creationId xmlns:a16="http://schemas.microsoft.com/office/drawing/2014/main" id="{4D8F18C3-C407-E3C8-FB32-82492CF4FDF3}"/>
              </a:ext>
            </a:extLst>
          </p:cNvPr>
          <p:cNvGrpSpPr/>
          <p:nvPr/>
        </p:nvGrpSpPr>
        <p:grpSpPr>
          <a:xfrm>
            <a:off x="50740" y="4036557"/>
            <a:ext cx="4195593" cy="2754637"/>
            <a:chOff x="869576" y="2164979"/>
            <a:chExt cx="2707481" cy="1954203"/>
          </a:xfrm>
        </p:grpSpPr>
        <p:pic>
          <p:nvPicPr>
            <p:cNvPr id="8194" name="Picture 2">
              <a:extLst>
                <a:ext uri="{FF2B5EF4-FFF2-40B4-BE49-F238E27FC236}">
                  <a16:creationId xmlns:a16="http://schemas.microsoft.com/office/drawing/2014/main" id="{C659E05D-A3D2-357B-3A87-F22FC281B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6" r="5611"/>
            <a:stretch/>
          </p:blipFill>
          <p:spPr bwMode="auto">
            <a:xfrm>
              <a:off x="1290176" y="2187768"/>
              <a:ext cx="2286881" cy="19314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BD64F559-BB75-9FFD-F22B-922F44AD3FED}"/>
                </a:ext>
              </a:extLst>
            </p:cNvPr>
            <p:cNvSpPr txBox="1"/>
            <p:nvPr/>
          </p:nvSpPr>
          <p:spPr>
            <a:xfrm>
              <a:off x="869576" y="2164979"/>
              <a:ext cx="461665" cy="19314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rtlCol="0">
              <a:spAutoFit/>
            </a:bodyPr>
            <a:lstStyle/>
            <a:p>
              <a:pPr algn="ctr"/>
              <a:r>
                <a:rPr lang="fr-FR" b="1" dirty="0"/>
                <a:t>MapReduce</a:t>
              </a:r>
            </a:p>
          </p:txBody>
        </p:sp>
      </p:grpSp>
      <p:grpSp>
        <p:nvGrpSpPr>
          <p:cNvPr id="16" name="Groupe 15">
            <a:extLst>
              <a:ext uri="{FF2B5EF4-FFF2-40B4-BE49-F238E27FC236}">
                <a16:creationId xmlns:a16="http://schemas.microsoft.com/office/drawing/2014/main" id="{FD7A5862-641E-69E1-04C7-A5783BA9C878}"/>
              </a:ext>
            </a:extLst>
          </p:cNvPr>
          <p:cNvGrpSpPr/>
          <p:nvPr/>
        </p:nvGrpSpPr>
        <p:grpSpPr>
          <a:xfrm>
            <a:off x="179293" y="1445350"/>
            <a:ext cx="4088017" cy="2555524"/>
            <a:chOff x="714262" y="4256505"/>
            <a:chExt cx="2845969" cy="1878151"/>
          </a:xfrm>
        </p:grpSpPr>
        <p:pic>
          <p:nvPicPr>
            <p:cNvPr id="12" name="Image 11">
              <a:extLst>
                <a:ext uri="{FF2B5EF4-FFF2-40B4-BE49-F238E27FC236}">
                  <a16:creationId xmlns:a16="http://schemas.microsoft.com/office/drawing/2014/main" id="{47D5E1E9-3127-B736-4DF9-A0235D8C1775}"/>
                </a:ext>
              </a:extLst>
            </p:cNvPr>
            <p:cNvPicPr>
              <a:picLocks noChangeAspect="1"/>
            </p:cNvPicPr>
            <p:nvPr/>
          </p:nvPicPr>
          <p:blipFill rotWithShape="1">
            <a:blip r:embed="rId3"/>
            <a:srcRect r="2397"/>
            <a:stretch/>
          </p:blipFill>
          <p:spPr>
            <a:xfrm>
              <a:off x="1160538" y="4290692"/>
              <a:ext cx="2399693" cy="1843963"/>
            </a:xfrm>
            <a:prstGeom prst="rect">
              <a:avLst/>
            </a:prstGeom>
            <a:ln>
              <a:noFill/>
            </a:ln>
          </p:spPr>
        </p:pic>
        <p:sp>
          <p:nvSpPr>
            <p:cNvPr id="15" name="ZoneTexte 14">
              <a:extLst>
                <a:ext uri="{FF2B5EF4-FFF2-40B4-BE49-F238E27FC236}">
                  <a16:creationId xmlns:a16="http://schemas.microsoft.com/office/drawing/2014/main" id="{3EED5126-2C43-56CD-0625-87B3E1C412C2}"/>
                </a:ext>
              </a:extLst>
            </p:cNvPr>
            <p:cNvSpPr txBox="1"/>
            <p:nvPr/>
          </p:nvSpPr>
          <p:spPr>
            <a:xfrm>
              <a:off x="714262" y="4256505"/>
              <a:ext cx="375148" cy="1878151"/>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vert="vert270" wrap="square" rtlCol="0">
              <a:spAutoFit/>
            </a:bodyPr>
            <a:lstStyle/>
            <a:p>
              <a:pPr algn="ctr"/>
              <a:r>
                <a:rPr lang="fr-FR" sz="1700" dirty="0"/>
                <a:t>File </a:t>
              </a:r>
              <a:r>
                <a:rPr lang="fr-FR" sz="1700" dirty="0" err="1"/>
                <a:t>syst</a:t>
              </a:r>
              <a:r>
                <a:rPr lang="fr-FR" sz="1700" dirty="0"/>
                <a:t>. </a:t>
              </a:r>
              <a:r>
                <a:rPr lang="fr-FR" sz="1700" b="1" dirty="0">
                  <a:solidFill>
                    <a:schemeClr val="accent5">
                      <a:lumMod val="75000"/>
                    </a:schemeClr>
                  </a:solidFill>
                </a:rPr>
                <a:t>HDFS</a:t>
              </a:r>
            </a:p>
          </p:txBody>
        </p:sp>
      </p:grpSp>
    </p:spTree>
    <p:extLst>
      <p:ext uri="{BB962C8B-B14F-4D97-AF65-F5344CB8AC3E}">
        <p14:creationId xmlns:p14="http://schemas.microsoft.com/office/powerpoint/2010/main" val="2093651161"/>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1756654_TF56076705_Win32.potx" id="{78E07191-9BCC-402B-901E-56DB3709300B}" vid="{20A8D319-D0BB-4CB3-9372-F170391461C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3076797-8467-41BB-91A7-9AE8328A6850}">
  <ds:schemaRefs>
    <ds:schemaRef ds:uri="http://schemas.microsoft.com/sharepoint/v3/contenttype/forms"/>
  </ds:schemaRefs>
</ds:datastoreItem>
</file>

<file path=customXml/itemProps2.xml><?xml version="1.0" encoding="utf-8"?>
<ds:datastoreItem xmlns:ds="http://schemas.openxmlformats.org/officeDocument/2006/customXml" ds:itemID="{F6272451-D558-4710-AF52-0EC1BD4C4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B19C5C-61AD-4793-BB9D-6401AD34A77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Conception prismatique</Template>
  <TotalTime>2060</TotalTime>
  <Words>1622</Words>
  <Application>Microsoft Office PowerPoint</Application>
  <PresentationFormat>Grand écran</PresentationFormat>
  <Paragraphs>243</Paragraphs>
  <Slides>23</Slides>
  <Notes>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23</vt:i4>
      </vt:variant>
    </vt:vector>
  </HeadingPairs>
  <TitlesOfParts>
    <vt:vector size="33" baseType="lpstr">
      <vt:lpstr>Aharoni</vt:lpstr>
      <vt:lpstr>Amazon Ember</vt:lpstr>
      <vt:lpstr>Arial</vt:lpstr>
      <vt:lpstr>Avenir Next LT Pro</vt:lpstr>
      <vt:lpstr>Calibri</vt:lpstr>
      <vt:lpstr>Google Sans</vt:lpstr>
      <vt:lpstr>Inter</vt:lpstr>
      <vt:lpstr>Söhne</vt:lpstr>
      <vt:lpstr>ui-monospace</vt:lpstr>
      <vt:lpstr>PrismaticVTI</vt:lpstr>
      <vt:lpstr>P8. Déployez un modèle dans le cloud</vt:lpstr>
      <vt:lpstr>Introduction</vt:lpstr>
      <vt:lpstr>Sommaire</vt:lpstr>
      <vt:lpstr>Contexte et problématique</vt:lpstr>
      <vt:lpstr>Présentation des données</vt:lpstr>
      <vt:lpstr>Présentation solution Cloud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Services AWS utilisés</vt:lpstr>
      <vt:lpstr>Reduction de dimension</vt:lpstr>
      <vt:lpstr>Contrainte: serveurs situés en européen</vt:lpstr>
      <vt:lpstr>Présentation PowerPoint</vt:lpstr>
      <vt:lpstr>Présentation PowerPoint</vt:lpstr>
      <vt:lpstr>Annexe</vt:lpstr>
      <vt:lpstr>Présentation PowerPoint</vt:lpstr>
      <vt:lpstr>La meilleure manière de commencer, c’est d’arrêter de parler et de s’y mettre.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P8. Déployez un modèle dans le cloud</dc:title>
  <dc:creator>kevin ELEORE</dc:creator>
  <cp:lastModifiedBy>kevin ELEORE</cp:lastModifiedBy>
  <cp:revision>35</cp:revision>
  <dcterms:created xsi:type="dcterms:W3CDTF">2023-10-20T13:05:55Z</dcterms:created>
  <dcterms:modified xsi:type="dcterms:W3CDTF">2023-10-21T23:48:49Z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